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A5AB1F2-0391-400C-B446-6E47DC1605C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128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44:03.1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11167 177 24575,'-41'0'0,"13"1"0,0-1 0,0-1 0,-49-10 0,52 7 0,0 1 0,0 1 0,-1 1 0,-34 4 0,25-1 0,-44-4 0,23-7 0,36 6 0,1 0 0,-26 0 0,-91 6 0,-152-6 0,227-5 0,36 4 0,-48-1 0,-37 3 0,-97 5 0,146 5 0,35-4 0,-46 1 0,-53-8 0,-174 6 0,233 5 0,35-3 0,-48 0 0,41-5 0,0 2 0,-49 9 0,-3-6 0,70-5 0,1 1 0,-1 0 0,-28 7 0,9-1 0,-1-1 0,-59 1 0,20-2 0,21 3 0,-25 2 0,38-10 0,-38-1 0,-125 15 0,141-8 0,0-3 0,-70-6 0,20 0 0,-2123 3 0,2064-18 0,-301 19 0,301-20 0,-17 2 0,141 18 0,9 1 0,0-3 0,-85-11 0,91 7 0,0 1 0,-1 3 0,-54 3 0,-56-2 0,79-7 0,29 2 0,-45 0 0,-1256 5 0,1165-18 0,-1006 18 0,1041 19 0,108-18 0,-62 11 0,56-7 0,27-4 0,-1 1 0,1 0 0,0 1 0,0 0 0,-20 8 0,15-4 0,0-2 0,-1 0 0,-32 5 0,33-7 0,0 0 0,0 1 0,0 1 0,-22 9 0,38-14 0,-1 1 0,1 0 0,-1 0 0,1-1 0,-1 1 0,1 0 0,0 0 0,-1 0 0,1 0 0,0 1 0,0-1 0,0 0 0,0 0 0,0 1 0,0-1 0,0 0 0,0 1 0,1-1 0,-1 1 0,0 0 0,1-1 0,-1 1 0,1-1 0,0 1 0,-1 0 0,1-1 0,0 1 0,0 0 0,0-1 0,0 1 0,1 0 0,-1-1 0,0 1 0,1-1 0,-1 1 0,1 0 0,-1-1 0,1 1 0,0-1 0,0 1 0,1 1 0,1 2 0,0-1 0,0 0 0,1 0 0,-1 0 0,1 0 0,0-1 0,0 1 0,0-1 0,0 0 0,1-1 0,-1 1 0,6 2 0,9-1 0,0 0 0,0-1 0,0-1 0,0-1 0,1 0 0,-1-2 0,21-2 0,26 0 0,89 12 0,7 0 0,-51-11 0,148 4 0,-206 7 0,17 0 0,108 9 0,457-19 0,-495-18 0,-91 18 0,61-10 0,81-7 0,-153 12 0,9-1 0,76-2 0,71-9 0,-11 0 0,-160 17 0,1-1 0,-1-2 0,29-7 0,38-7 0,66-5 0,-98 12 0,0 3 0,76-1 0,74-10 0,-151 20 0,106-14 0,-109 7 0,1 3 0,79 5 0,-29 1 0,-51-2 0,-24 0 0,1-1 0,-1-1 0,1-2 0,29-6 0,240-62 0,-180 50 0,-48 8 0,71-23 0,-65 21 0,-61 14 0,-1-2 0,0 0 0,0-1 0,24-9 0,-103 9 0,-118 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44:08.4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8 206 24575,'2'-7'0,"0"1"0,0 0 0,0 0 0,1 0 0,0 0 0,1 0 0,-1 0 0,1 1 0,8-9 0,3-7 0,-4 0 0,8-10 0,-17 35 0,-1 1 0,0-1 0,0 1 0,0 0 0,0-1 0,-1 1 0,0 0 0,0 6 0,1 73 0,-4 84 0,2-163 0,0 0 0,-1-1 0,1 1 0,-1-1 0,-1 1 0,1-1 0,0 0 0,-1 0 0,0 0 0,0 0 0,-7 7 0,9-10 0,1 0 0,-1-1 0,0 1 0,0 0 0,1 0 0,-1 0 0,0 0 0,0-1 0,0 1 0,0 0 0,0-1 0,0 1 0,0-1 0,0 1 0,-1-1 0,1 0 0,0 1 0,0-1 0,0 0 0,0 0 0,-1 0 0,1 1 0,0-1 0,0-1 0,0 1 0,0 0 0,-1 0 0,1 0 0,0-1 0,0 1 0,0 0 0,0-1 0,0 1 0,0-1 0,0 0 0,0 1 0,0-1 0,0 0 0,0 1 0,0-1 0,0 0 0,0 0 0,1 0 0,-1 0 0,0 0 0,0 0 0,1 0 0,-1 0 0,1 0 0,-1 0 0,0-2 0,-2-10 0,0-1 0,1 1 0,0-1 0,1 0 0,0 0 0,1 1 0,1-1 0,3-16 0,-1-25 0,-2 27 0,2-1 0,13-52 0,-1-3 0,-12 102 0,1 0 0,0 0 0,13 32 0,-16-48 0,3 8 0,0-1 0,0 1 0,1-1 0,0 0 0,0 0 0,1-1 0,0 0 0,1 0 0,0 0 0,0-1 0,1 0 0,0 0 0,0-1 0,0 0 0,14 7 0,-8-6 0,1-1 0,0 0 0,0-2 0,0 0 0,1 0 0,-1-1 0,1-1 0,-1-1 0,24-1 0,110 2 0,108-5 0,-239 0 0,0-1 0,1 0 0,31-13 0,-31 10 0,1 0 0,31-5 0,196-39 0,-184 34 0,-147 30 0,-98 50 0,45-14 0,81-31 0,-133 40 0,66-26 0,97-24 0,39-4 0,47-3 0,-57-1 0,37-2 0,76-15 0,-7 0 0,129-17 0,-3 1 0,44 16 0,554-5 0,-699 22 0,-23 10 0,-74-6 0,41 1 0,98 13 0,-161-20 0,-10 2 0,-1-1 0,0 1 0,1-1 0,-1 1 0,0 0 0,0 1 0,1-1 0,-1 1 0,0 0 0,8 2 0,-12-2 0,0-1 0,0 0 0,0 1 0,0-1 0,-1 1 0,1-1 0,0 0 0,0 1 0,0-1 0,0 0 0,-1 1 0,1-1 0,0 0 0,0 1 0,-1-1 0,1 0 0,0 1 0,0-1 0,-1 0 0,1 0 0,0 1 0,-1-1 0,1 0 0,-1 0 0,1 0 0,0 1 0,-1-1 0,1 0 0,-1 0 0,1 0 0,0 0 0,-1 0 0,1 0 0,-1 0 0,1 0 0,0 0 0,-1 0 0,0 0 0,-19 4 0,-68 2 0,-107-8 0,64 0 0,17 0 0,-122 4 0,157 5 0,-89 3 0,126-9 0,-74 12 0,47-7 0,1-3 0,-73-5 0,38-1 0,138 2 0,-1-2 0,37-7 0,203-44 0,22-10 0,-242 55 0,101-11 0,0 4 0,73-2 0,-8 6 0,-138 6 0,-9 0 0,132-4 0,-196 10 0,12 1 0,0-1 0,0-1 0,0 0 0,0-2 0,0 0 0,0-2 0,27-8 0,-48 13 0,0-1 0,0 1 0,-1 0 0,1 0 0,0 0 0,0 0 0,0 0 0,0 0 0,0 0 0,0 0 0,0 0 0,0 0 0,0-1 0,-1 1 0,1 0 0,0 0 0,0 0 0,0 0 0,0 0 0,0 0 0,0-1 0,0 1 0,0 0 0,0 0 0,0 0 0,0 0 0,0 0 0,0 0 0,0-1 0,0 1 0,0 0 0,0 0 0,0 0 0,0 0 0,0 0 0,0 0 0,0 0 0,1-1 0,-1 1 0,0 0 0,0 0 0,0 0 0,0 0 0,0 0 0,0 0 0,0 0 0,0 0 0,0 0 0,0-1 0,1 1 0,-1 0 0,0 0 0,0 0 0,0 0 0,0 0 0,0 0 0,0 0 0,1 0 0,-1 0 0,0 0 0,0 0 0,0 0 0,-18-3 0,-25 1 0,38 2 0,-78 0 0,-98 14 0,141-10 0,-54-2 0,57-2 0,-71 9 0,45-2 0,0-3 0,-103-6 0,49 0 0,110 2 0,-28 1 0,34-1 0,0 0 0,0 0 0,0 0 0,0 0 0,1 0 0,-1 1 0,0-1 0,0 0 0,0 1 0,0-1 0,0 0 0,1 1 0,-1-1 0,0 1 0,0-1 0,1 1 0,-1-1 0,0 1 0,1 0 0,-1-1 0,0 1 0,1 0 0,-1 0 0,1-1 0,0 1 0,-1 0 0,1 0 0,-1 0 0,1 0 0,0 0 0,0 0 0,0 0 0,1 0 0,-1 0 0,0 0 0,1 0 0,-1-1 0,1 1 0,0 0 0,-1 0 0,1-1 0,-1 1 0,1 0 0,0-1 0,0 1 0,-1-1 0,1 1 0,0-1 0,0 1 0,0-1 0,0 1 0,-1-1 0,1 0 0,0 1 0,0-1 0,0 0 0,0 0 0,0 0 0,0 0 0,1 0 0,33 3 0,-32-3 0,122 8 0,48 1 0,85 4 0,175-6-457,-243-10 252,-62 2 205,306 13 0,-99 8 0,-105-18-50,8 1 762,-177 7-712,-36-5 0,-20-3 0,-7-1 0,-37-3 0,-69-11 0,60 8 0,1 2 0,-85 5 0,34 0 0,-596-2 0,662 2 0,1 1 0,-50 11 0,-26 4 0,1-2 0,73-9 0,-1-2 0,-54 1 0,63-6 0,35 0 0,48 0 0,-50 0 0,127 2 0,149-5 0,-199-5 0,48-1 0,-45 4-97,99-17-1,-98 9-161,94-1 0,168-12 259,30 0 0,2 13-139,-3 7 802,-214 8-474,28-2-189,-928 0 0,604 10 0,49-1 0,-89 8 0,-22 19 0,33-19 0,157-17 0,-1 0 0,1 0 0,0 1 0,0-1 0,0 0 0,0 1 0,0-1 0,0 1 0,1-1 0,-1 1 0,0 0 0,0 0 0,-3 2 0,10 2 0,16-2 0,169-5 0,64 4 0,-170 6 0,83 2 0,-47-12 0,183 4 0,-204 6 0,83 1 0,48 10 0,-198-21 0,29 0 0,-58 2 0,1 0 0,0 0 0,0 1 0,-1-1 0,1 1 0,0 0 0,-1 0 0,1 1 0,0-1 0,-1 1 0,5 2 0,-57 4 0,-236-11 0,-175 6 0,354 5 0,-40 2 0,-205 7-672,-216 28 672,461-34 0,-79 13 0,-114 30 672,204-42-672,65-9 0,1 0 0,0 2 0,0 2 0,-38 12 0,67-19 0,0 1 0,0-1 0,0 0 0,0 0 0,0 0 0,0 0 0,0 0 0,1 0 0,-1 0 0,0 0 0,0 0 0,0 0 0,0 1 0,0-1 0,0 0 0,0 0 0,0 0 0,0 0 0,0 0 0,0 0 0,0 0 0,0 1 0,0-1 0,0 0 0,0 0 0,0 0 0,0 0 0,0 0 0,0 0 0,0 1 0,0-1 0,0 0 0,0 0 0,0 0 0,0 0 0,0 0 0,0 0 0,0 1 0,0-1 0,0 0 0,0 0 0,0 0 0,0 0 0,-1 0 0,1 0 0,0 0 0,0 0 0,0 0 0,0 0 0,0 1 0,0-1 0,0 0 0,0 0 0,-1 0 0,1 0 0,0 0 0,0 0 0,0 0 0,0 0 0,0 0 0,0 0 0,-1 0 0,19 3 0,24-1 0,16-11 0,27-1 0,190 13 12,188-5-649,-219-14 637,173-4 0,-82-1 0,-173 7 0,225-4 0,-232 8-43,-67 2 32,-2 0 257,74-1 187,-127 7-433,0-1 0,49-11 0,23-3 0,-87 16 0,0-1 0,-1-1 0,1 0 0,-1-1 0,0-1 0,30-13 0,-47 17 0,1 1 0,0 0 0,-1 0 0,1 0 0,-1-1 0,1 1 0,0 0 0,-1-1 0,1 1 0,-1 0 0,1-1 0,-1 1 0,1-1 0,-1 1 0,1 0 0,-1-1 0,0 0 0,1 1 0,-1-1 0,0 1 0,1-1 0,-1 1 0,0-1 0,0 0 0,1 1 0,-1-1 0,0 1 0,0-1 0,0 0 0,0 1 0,0-1 0,0 0 0,0 1 0,0-1 0,0 0 0,-22-10 0,-34 5 0,-143-11 0,58 16 0,-122 3 0,143 17 0,11-1 0,18 0 0,22-2 0,66-16 0,1 0 0,0 1 0,0-1 0,0 1 0,0-1 0,0 1 0,0-1 0,0 1 0,0 0 0,0 0 0,0 0 0,1 0 0,-3 2 0,9 2 0,16-3 0,14-4 0,1-2 0,-1-1 0,0-1 0,58-20 0,-42 12 0,218-44 0,-243 52 0,10-2 0,55-6 0,28-3 0,-77 10 0,81-4 0,-52 11 0,293-13 0,-313 9 0,71 5 0,31-3 0,-133-2 0,-29-2 0,-33-1 0,-391 8 0,393 3 0,-44 11 0,-20 2 0,-130 28 0,46-6 0,158-36 0,-57-3 0,71 0 0,116-18 0,45-1 0,-24 2 0,-81 10 0,82-4 0,174-16 0,-206 16 0,174 0-585,-103 8 580,-41-5 5,80-1 0,145-9 0,-288 15 322,80-12-1,-82 7-348,86-2 1,-99 9 26,74-11 0,-83 9 0,-23 2 0,-31 1 0,-37 0 0,-4-1 0,-1 3 0,1 2 0,-1 3 0,-94 22 0,-161 64 0,93-47 0,28-9 0,54-13 0,117-18 0,42-7 0,45-8 0,119-18 0,-47 11 0,41-3 0,1 3 0,93-2 0,28 0 0,32 0 0,321 19 0,-511 17 0,-11-1 0,-245 2 0,62-18 0,-4-1 0,0 3 0,-90 17 0,-18 4 0,-15 3 0,-26 9 0,18 3 0,-108 6 0,216-31 0,172-37 0,56-13 0,-57 21 0,306-44 0,-140 33 0,-102 10-538,38-3 452,87-7 88,-189 14-20,118-2 0,199-3 676,-122-1-658,-213 22 0,0 3 0,-1 2 0,74 21 0,-141-30 0,-1 0 0,0 0 0,0 1 0,0-1 0,0 0 0,0 0 0,0 0 0,0 1 0,0-1 0,0 1 0,0-1 0,0 1 0,0-1 0,0 1 0,0-1 0,-1 1 0,1 0 0,0 0 0,0-1 0,0 2 0,-17 5 0,-38-2 0,-656-6 0,483 19 0,149-17 0,-93 11 0,153-10 0,-26 4 0,42-6 0,0 0 0,0 1 0,0-1 0,0 1 0,1-1 0,-1 1 0,0 0 0,0 0 0,0 0 0,1 0 0,-1 0 0,1 0 0,-1 1 0,1-1 0,-1 1 0,-1 2 0,3-4 0,0 1 0,0 0 0,0-1 0,1 1 0,-1 0 0,0-1 0,1 1 0,-1 0 0,0-1 0,1 1 0,-1-1 0,1 1 0,-1-1 0,1 1 0,-1-1 0,1 1 0,-1-1 0,1 1 0,-1-1 0,1 0 0,0 1 0,-1-1 0,1 0 0,-1 0 0,1 1 0,0-1 0,-1 0 0,1 0 0,0 0 0,0 0 0,-1 0 0,1 0 0,0 0 0,-1 0 0,1 0 0,0 0 0,0-1 0,31 4 0,-31-3 0,40-1 0,61-9 0,-45 4 0,109-10 0,722-8 0,-601 26 0,-184 0 0,111-4 0,-195-3 0,-28 0 0,-32-2 0,-22 6 0,-127 16 0,-7 17 0,-30 20 0,131-34 0,65-14 0,-17 1 0,33-4 0,0 1 0,0 0 0,-21 6 0,114-4 0,-25-4 0,-24 2 0,-1-3 0,1 0 0,-1-1 0,28-7 0,-30 4 0,48-4 0,-1 2 0,86-11 0,-127 14 0,-26 4 0,-27 0 0,-903 0 0,749 19 0,136-19 0,0 2 0,-46 9 0,59-8 0,0-2 0,-35-1 0,45 0 0,766 1 0,-479-3 0,-824 2 0,348 19 0,-46-2 0,-192-17 0,384 9 0,50-6 0,1-1 0,-1-1 0,1 0 0,-1 0 0,0 0 0,-14-2 0,23 1 0,0 0 0,0 0 0,0 0 0,-1 1 0,1-1 0,0 0 0,0 0 0,0 0 0,0 0 0,0 0 0,-1-1 0,1 1 0,0 0 0,0 0 0,0 0 0,0 0 0,0 0 0,0 0 0,-1 0 0,1 0 0,0 0 0,0 0 0,0 0 0,0 0 0,0 0 0,0-1 0,0 1 0,-1 0 0,1 0 0,0 0 0,0 0 0,0 0 0,0 0 0,0 0 0,0-1 0,0 1 0,0 0 0,0 0 0,0 0 0,0 0 0,0 0 0,0-1 0,0 1 0,0 0 0,0 0 0,0 0 0,0 0 0,0 0 0,0-1 0,0 1 0,0 0 0,0 0 0,0 0 0,0 0 0,0 0 0,0 0 0,0-1 0,0 1 0,1 0 0,-1 0 0,0 0 0,0 0 0,0 0 0,0 0 0,0-1 0,15-9 0,20-5 0,123-28 0,-131 38-341,0 1 0,0 1-1,34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43:02.2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4882 527 24575,'0'-3'0,"-1"1"0,1 0 0,-1-1 0,0 1 0,0-1 0,0 1 0,0 0 0,0 0 0,0-1 0,0 1 0,-1 0 0,1 0 0,-1 0 0,0 1 0,1-1 0,-5-3 0,-36-25 0,30 22 0,-12-5 0,-1 1 0,1 1 0,-2 0 0,1 3 0,-30-7 0,29 9 0,-1 2 0,-46-2 0,46 5 0,0-1 0,-46-10 0,10 1 0,-1 2 0,0 3 0,0 3 0,-91 7 0,24-1 0,61-3 0,1-3 0,-115-19 0,133 15 0,-1 2 0,-89 2 0,-18 0 0,131-1 0,-43-10 0,46 7 0,-1 2 0,-27-2 0,-407 3 0,236 7 0,120-3 0,3026 0-5892,-2668-21 5810,-3-1 1081,-82 25 846,133-5 1225,-295 2-3064,1-1 0,-1 0 0,0 0 0,0-1 0,0 0 0,0 0 0,-1 0 0,1-1 0,11-6 0,-18 9-6,0 0 0,0 0 0,0 0 0,0 0 0,1 0 0,-1-1 0,0 1 0,0 0 0,0 0 0,0 0 0,0 0 0,0 0 0,0 0 0,0-1 0,1 1 0,-1 0 0,0 0 0,0 0 0,0 0 0,0 0 0,0 0 0,0-1 0,0 1 0,0 0 0,0 0 0,0 0 0,0 0 0,0-1 0,0 1 0,0 0 0,0 0 0,0 0 0,0 0 0,0 0 0,0-1 0,0 1 0,0 0 0,-1 0 0,1 0 0,0 0 0,0 0 0,0-1 0,0 1 0,0 0 0,0 0 0,0 0 0,0 0 0,-1 0 0,1 0 0,0 0 0,-12-5 0,-14 1 0,-358 0 0,197 7 0,-2366-3-4645,1357 0 7688,1185 0-2871,6 0-70,0-1 1,0 1-1,0 0 0,0 0 0,0 1 0,0-1 0,0 1 0,0 0 1,0 1-1,0-1 0,0 1 0,0 0 0,-8 5 0,13-7-102,0 0 0,0 0 0,0 1 0,-1-1 0,1 0 0,0 0 0,0 0 0,0 0 0,0 1 0,0-1 0,0 0 0,0 0 0,0 0 0,-1 1 0,1-1 0,0 0 0,0 0 0,0 0 0,0 1 0,0-1 0,0 0 0,0 0 0,0 0 0,0 1 0,0-1 0,0 0 0,1 0 0,-1 0 0,0 1 0,0-1 0,0 0 0,0 0 0,0 0 0,0 1 0,0-1 0,0 0 0,1 0 0,-1 0 0,0 0 0,0 1 0,0-1 0,0 0 0,1 0 0,12 6 0,16 0 0,71 1 11,149-7 1,-97-3-1366,1296 3-409,-1372-3 1763,80-15 0,71-2 0,643 21-968,-830-3 1326,0-3 1,71-16 0,-64 11-230,-7-4-55,-29 3 449,-12 10-474,1 0-1,-1 1 1,1-1-1,-1 0 0,1 1 1,-1-1-1,1 1 0,-1-1 1,0 1-1,1-1 1,-1 1-1,0-1 0,1 1 1,-1 0-1,0-1 0,1 1 1,-1 0-1,0-1 1,0 1-1,0 0 0,1 0 1,-1 0-1,-1 0 0,-32-6 161,0 2-1,0 1 0,0 2 1,-54 4-1,12 0-151,-2394-1-6067,1905-3 7356,9 1 3318,2400 0-6644,-1834 0 2151,-5 0-143,0 1 0,0-1 1,0 0-1,0 0 0,0-1 0,0 1 1,0-1-1,-1 0 0,1-1 1,0 1-1,0-1 0,-1 0 1,1 0-1,5-4 108,-10 6-93,0 0-22,0-1 1,0 1-1,0 0 1,0 0-1,0 0 1,0-1 0,0 1-1,1 0 1,-1 0-1,0 0 1,0-1-1,0 1 1,0 0-1,0 0 1,0 0-1,0-1 1,0 1-1,0 0 1,-1 0-1,1 0 1,-1-3 258,0 3-237,1 0-22,-13-6 344,-16 0-292,-23 2-73,-74 4 0,-27-2 0,126-1 0,-44-13 0,47 10 0,0 1 0,-35-3 0,-428 4-853,250 7 569,-489-3-1300,687 2 1584,0 2 0,-50 11 0,47-7 0,-71 5 0,-314-14 2721,2052 1-2721,-3267 0-1128,1601 2 1529,1 2 1,-46 10-1,42-6-439,-67 4 0,-34-11 38,1045 0-2062,-416-3 1282,39 2 3622,-1792 0-2842,1233 1-261,1 3-1,-48 10 0,42-6 258,-48 3-1,-44-10 126,-23 1 552,149-2-673,0 1 0,0-1 0,0 2 0,0-1 0,0 1 0,1 0 0,-1 0 0,1 1 0,-1 0 0,-6 4 0,13-7 0,0 0 0,0 0 0,0 0 0,0 0 0,-1 1 0,1-1 0,0 0 0,0 0 0,0 0 0,0 0 0,0 0 0,0 0 0,0 1 0,-1-1 0,1 0 0,0 0 0,0 0 0,0 0 0,0 0 0,0 1 0,0-1 0,0 0 0,0 0 0,0 0 0,0 0 0,0 1 0,0-1 0,0 0 0,0 0 0,0 0 0,0 0 0,0 0 0,0 1 0,0-1 0,0 0 0,0 0 0,0 0 0,1 0 0,-1 1 0,0-1 0,0 0 0,0 0 0,0 0 0,0 0 0,0 0 0,0 0 0,1 0 0,-1 1 0,12 3 0,14 0 0,358 0 0,-197-7 0,966 3 0,-1221 3 0,-80 15 0,77-8 0,-74 1 0,143-11 0,-70-1 0,-1 4 0,-102 18 0,118-13 0,0-3 0,-113-4 0,-29 2 0,159 8 0,29-2 0,12-8 0,-1 0 0,1-1 0,-1 1 0,1 0 0,0-1 0,-1 1 0,1-1 0,0 1 0,-1-1 0,1 1 0,0-1 0,-1 1 0,1-1 0,0 0 0,0 1 0,0-1 0,-1 0 0,1 0 0,0 1 0,0-1 0,1 0 0,34 6 0,-1-1 0,1-2 0,0-2 0,59-4 0,-15 0 0,1413 3 0,-1468 1 0,0 2 0,-1 0 0,33 10 0,-28-6 0,54 6 0,378-9 0,-237-7 0,1532 3-1788,-931 0-1766,-783 2 3554,78 14 0,7 2 0,481-12-407,-335-9 379,1135 3 4440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20:43:24.4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6585 109 24575,'4'0'0,"1"-1"0,-1-1 0,1 1 0,-1 0 0,1-1 0,7-4 0,23-8 0,6 9 0,0 2 0,61 2 0,-64 2 0,0-1 0,-1-2 0,52-10 0,-8 0-168,1 3-1,0 3 1,129 9-1,-61 0 271,-73-7-1165,98-16 0,-148 17 833,79-7-209,192 9 0,-132 4-455,2059-3 1508,-1636 0 3472,-580 0-4086,-5-1 0,1 1 0,-1 0 0,0 0 0,1 0 0,-1 0 0,1 1 0,-1 0 0,1 0 0,-1 0 0,0 0 0,1 1 0,-1 0 0,7 4 0,-11-6 0,0 0 0,0 1 0,0-1 0,1 1 0,-1-1 0,0 1 0,0-1 0,-1 1 0,1-1 0,0 0 0,0 1 0,0-1 0,0 1 0,0-1 0,0 0 0,0 1 0,-1-1 0,1 1 0,0-1 0,0 0 0,-1 1 0,1-1 0,0 0 0,-1 1 0,1-1 0,0 0 0,0 1 0,-1-1 0,1 0 0,-1 0 0,1 0 0,0 1 0,-1-1 0,1 0 0,-1 0 0,1 0 0,0 0 0,-1 0 0,1 0 0,-1 0 0,1 0 0,-1 0 0,1 0 0,-1 0 0,1 0 0,0 0 0,-1 0 0,-24 5 0,-63 7 0,-17 2 0,-135 1 0,175-16-47,19-1-94,-1 2 1,1 2 0,-67 11-1,-134 32 19,201-39 122,-1-1 0,-54-2 0,53-3 0,-90 12 0,28 2 0,-1-5 0,-182-9 0,122-2 0,-419 2-929,546 2 1266,-79 14 1,75-8 74,-57 3 1,64-12-267,-33 2-128,69-1-18,0 1 0,0-1-1,-1 1 1,1 1-1,1-1 1,-1 1 0,0 0-1,0 0 1,1 0 0,-9 5-1,13-1 1,11-3 0,11 1 0,147-3-231,-122-3 120,1 1 1,-1 3-1,72 12 1,-34-1-170,0-4 1,1-4 0,126-8-1,-54 0-20,2174 3-470,-1848 0 3629,-1087 0-2857,564 2-189,-1 2 0,-38 9 0,34-6-65,-61 4 0,-51-12 252,82-1 0,-1 3 0,-92 14 0,85-5 0,-148-2 0,50-4 0,116 3-190,-92 21 0,103-16 27,-1-2-1,-101 5 1,-48 2 845,138-8-55,-75 0-1,214-14-629,78-15 0,-70 7-115,-1-1-547,-44 6 686,58-4 0,31-5-21,-11 1 0,-20 5-865,129-32 0,-146 25 876,2 3 0,142-8-1,128 4-10,-275 8-14,67-8-61,161-3 0,726 23-3253,-285 0 9265,-1157-1-5937,390 2 0,0 0 0,1 2 0,-1 0 0,1 2 0,-30 12 0,28-10 0,0 0 0,0-2 0,-1-1 0,-30 3 0,-116 9 0,97-7 0,-90-2 0,734-7-1575,-245-3 931,-286 0 418,76-14 1,-73 9 27,57-3 0,-53 6 198,52-9 0,-53 5 0,62-2 0,389 10 1608,-231 1-400,-241-4-989,-16-5-173,-9 7-47,0-1 0,0 1 0,0 0 1,0 0-1,-1 0 0,1-1 1,0 1-1,0 0 0,-1 1 1,1-1-1,-1 0 0,1 0 1,-1 1-1,1-1 0,-1 1 1,1-1-1,-1 1 0,0-1 1,1 1-1,-4 0 0,-52-8 1,-1 3 0,1 3 0,-77 6 0,12-1 0,-555-3 0,644 2 0,1 1 0,-46 10 0,43-6 0,-63 5 0,89-13 0,0 1 0,0 1 0,1 0 0,-1 0 0,0 1 0,0 0 0,0 0 0,1 1 0,-16 7 0,24-5 0,10-1 0,12-1 0,26-1 0,0-2 0,-1-2 0,1-3 0,49-10 0,-43 7 0,0 3 0,56 2 0,-50 2 0,78-10 0,16-6 0,309 9 0,-263 11 0,-179-3 0,-53 0 0,25 3 0,13 4 0,16 5 0,9-5 0,1-2 0,1-1 0,-1-1 0,0-2 0,1-1 0,46-6 0,-54 2 0,1-1 0,-1-1 0,0-1 0,0-2 0,-1 0 0,0-1 0,37-23 0,-60 33 0,0-1 0,-1 1 0,1 0 0,0-1 0,0 1 0,-1-1 0,1 1 0,0-1 0,-1 1 0,1-1 0,-1 1 0,1-1 0,0 0 0,-1 1 0,1-1 0,-1 0 0,0 1 0,1-1 0,-1 0 0,0 0 0,1 1 0,-1-1 0,0-1 0,-13-4 0,-31 8 0,-258 61 0,164-37 0,100-18 0,0 0 0,1 3 0,-52 21 0,59-21 0,0-1 0,-1-2 0,-36 5 0,41-8 0,-42 8 0,13-4 0,-105 32 0,117-24 0,-87 20 0,-86 1 0,173-30 0,-54 17 0,65-15 0,-1-1 0,0-2 0,-46 4 0,20-12 0,43 0 0,-1 1 0,1 1 0,-1 0 0,-27 5 0,43-6 0,1 0 0,-1 0 0,1 0 0,-1 0 0,0 0 0,1 0 0,-1 1 0,1-1 0,-1 0 0,1 0 0,-1 0 0,1 0 0,-1 1 0,0-1 0,1 0 0,-1 0 0,1 1 0,0-1 0,-1 0 0,1 1 0,-1-1 0,1 1 0,-1-1 0,1 1 0,0-1 0,-1 1 0,1-1 0,0 1 0,0-1 0,-1 1 0,1-1 0,0 2 0,17 6 0,34 0 0,314-5 0,-188-5 0,-142 0 0,-1-1 0,37-9 0,29-2 0,35-6 0,-86 12 0,92-5 0,-97 10 0,66-11 0,17-2 0,-107 15 0,0-1 0,0-1 0,0 0 0,-1-2 0,0 0 0,36-16 0,-54 21 0,0 0 0,-1 0 0,1 0 0,-1 0 0,1-1 0,-1 1 0,1 0 0,-1 0 0,1-1 0,-1 1 0,1 0 0,-1-1 0,1 1 0,-1 0 0,1-1 0,-1 1 0,0-1 0,1 1 0,-1-1 0,0 1 0,1-1 0,-1 1 0,0-1 0,0 1 0,1-1 0,-1 1 0,0-1 0,0 1 0,0-1 0,0 0 0,0 1 0,0-1 0,0 1 0,0-2 0,-19-8 0,-33 3 0,-313 9 0,119 32 0,-7 8-1020,-45 37-16,-161 54 806,453-131 230,-50 14-173,-78 12-1,79-19 100,-88 29-1,-250 82-186,143-49 265,196-55-12,-105 18 1,55-14 2,-64 28 1004,20-3 128,112-37-960,-14 5 216,-63 7 0,152-24-383,-1-1 0,0-2 0,0-1 0,42-16 0,-12-3-63,141-36-1,-167 51-161,66-28 0,13-3 40,16-2-279,-74 23-18,100-22 1,-10 3 204,-12 2 279,-92 28-2,-10 2 0,1 2 0,42-2 0,-47 6 282,-1-1-1,0-2 0,0-2 0,36-11 0,-67 18-230,0 0 0,1-1 1,-1 1-1,0 0 1,0-1-1,0 0 0,0 0 1,0 0-1,2-2 0,-4 4-43,-1-1 0,0 1 0,0 0 0,0 0 0,0 0 0,0-1 0,0 1 0,0 0 0,0 0 0,0 0 0,0-1 0,0 1 0,0 0 0,0 0 0,0 0 0,0-1 0,0 1 0,0 0 0,0 0 0,0 0-1,0-1 1,0 1 0,0 0 0,0 0 0,0 0 0,0-1 0,0 1 0,0 0 0,-1 0 0,1 0 0,0 0 0,0-1 0,0 1 0,0 0 0,0 0 0,-1 0 0,1 0 0,0 0 0,0 0 0,0-1 0,-1 1 0,1 0 0,0 0 0,0 0 0,-25-5 166,-34 3-172,-1 1 1,1 3-1,0 3 1,-62 13-1,-138 19-829,-48-3 623,238-22 494,-16 3-1438,-154 9-1,-150 11 1047,-3 0-2463,-199 18 2565,-12 0 0,167-18 0,1 0 0,72 0 0,72-3 0,-177 34-1657,299-36 1301,116-24 636,-96-2-1,12 0 32,26 12-311,75-9 0,-62 4 0,-169-11 4426,315-3-1967,100-16-2496,-95 12 42,91 2 1,-17 1-133,5-16-333,-54 7 337,8-2 123,-46 6 0,81-4 0,-65 11 0,100-16 0,-112 12 0,66-1 0,-69 6 0,81-13 0,125-30 0,-208 39-8,1 1 0,55 2 0,13-1 148,-73-6 366,-26 1-406,-24 0-123,-19 2 23,-1 1 0,0 2 0,-1 2 0,-55 5 0,7-1 0,-1517-2-5377,829-2 4663,477 19 714,26-1 0,-52-19-607,-146 5-468,300 14 994,-36 1-29,190-17 110,-309 19 0,203-9 1872,-209-7 0,175-6-789,185 2 1936,-6-2-2980,0 0 1,33-7-1,16-9-230,0 3 1,1 3-1,129-2 0,29-3-877,-23 0 450,-24-1 618,1 0 0,-44 18 0,-51 2 0,140-17 0,58-2-2146,-121 11 1627,-36-11 519,-84 9 0,57-1 0,125 9-114,-141 0 3631,-1156 0-4222,846 18-628,29 0-189,-699-15 211,457-6 1123,345 3-853,-562 21-391,122 16 1285,216-2 189,241-28 690,-110-4-1,-25 1 634,47 27-94,152-30-1142,-37 3 1000,-1-1 1,1-1-1,-73-9 0,116 7-1114,-1 0 0,1 1 0,0-1 0,-1 0 0,1 0 0,-1 0 0,1 0 0,-1 0-1,1-1 1,-1 1 0,1 0 0,-1 0 0,1 0 0,0 0 0,-1 0 0,1 0 0,-1-1 0,1 1 0,0 0 0,-1 0-1,1-1 1,-1 1 0,1 0 0,0-1 0,-1 1 0,1 0 0,0-1 0,0 1 0,-1-1 0,1 1 0,0 0 0,0-1-1,0 1 1,-1-1 0,1 1 0,0-1 0,15-10 93,33-7-197,-46 17 121,40-10-14,0 3-1,1 1 1,-1 2-1,80 1 1,74-8-1057,45-13 360,-51 7 533,-65 8-630,153 8 0,3 0-125,-117-15 901,13 0 0,43-1-1553,48-1 1459,106 20 41,-149 0 5920,-372-3-5776,-175 5-950,155 13 175,-66 3-436,8-2 1120,11 1 0,9-1 0,-3 1 0,68-18 0,50-2 0,-147 17 0,9 9 0,29-4 0,40-7-374,-231-11 0,185-4 206,-154 2 764,358 0-539,0 0-1,-1 1 1,1-1-1,0 0 1,-1 0-1,1 0 0,0 0 1,-1 0-1,1 0 1,0 0-1,-1-1 1,1 1-1,0 0 1,0-1-1,-1 1 0,1-1 1,0 1-1,0-1 1,0 0-1,0 1 1,0-1-1,0 0 1,0 0-1,0 0 0,0 0 1,-1-1-1,3 1 6,0 0 0,0-1-1,0 1 1,0 0 0,0 0-1,0 0 1,0 0 0,0 0 0,0 0-1,1 1 1,-1-1 0,0 0-1,1 0 1,-1 1 0,1-1-1,-1 1 1,1 0 0,-1-1-1,1 1 1,-1 0 0,1 0-1,1 0 1,100-11-50,7-1-13,-42 1-339,0 4-1,117 3 0,-105 5-62,114-15-1,-86 2 404,175 2 0,-233 8 0,82-14 0,-78 8 0,71-2 0,457 11 1829,-604 1-1829,0 0 0,0 1 0,-21 7 0,-43 6 0,-40-9 0,61-4 0,-68 12 0,87-9-267,-57 0 0,62-5 219,0 2-1,-45 9 1,-43 7 48,89-14 0,0 1 0,-69 19 0,52-8 0,-79 11 0,-44 13 0,106-23 0,55-15 0,-1 2 0,1 0 0,-32 14 0,59-17 113,-1 0 0,1-1 1,-1 0-1,1 0 0,10 0 0,42-3-113,1-2 0,70-14 0,-39 7-467,0 4 0,149 8 1,-88 2-53,1356-3 1449,-1441 6-887,-65-6-6,-1 1 1,1-1 0,-1 0 0,1 1 0,-1 0 0,0-1-1,1 1 1,-1 0 0,0 0 0,1 0 0,-1 1 0,0-1-1,0 0 1,0 1 0,0 0 0,-1-1 0,1 1-1,0 0 1,-1 0 0,1 0 0,-1 0 0,1 0 0,-1 0-1,2 5 1,-3-5-38,-1 0 0,1 0 0,0 0 0,-1 0 0,0 1 0,1-1 0,-1 0 1,0 0-1,0 0 0,0 0 0,0-1 0,-1 1 0,1 0 0,0 0 0,-1-1 0,1 1 0,-1-1 0,0 1 0,1-1 0,-1 0 0,0 1 0,0-1 0,0 0 0,0 0 0,0-1 0,0 1 0,0 0 0,0-1 0,-3 1 0,-8 4 0,0-2 0,-1 1 0,-16 0 0,-65 9 0,16-1 0,-112 1 0,136-10 0,-1 3 0,1 2 0,-60 16 0,52-12-355,0-3 1,-1-4-1,-97-2 0,121-1 305,-1 2 0,-40 8 1,38-4 54,-72 2 1,-434-11 1551,667 3-1557,142-5 0,-151-14-260,-73 10 77,65-5 0,1 12 183,-57 2 0,-1-3 0,1-2 0,45-8 0,6-2-310,1 4 0,0 4 0,109 8-1,-40 0 79,546-3 232,-651 3 0,68 12 0,28 1 0,-124-15 124,0 2 0,1 1 0,-1 1-1,-1 2 1,41 13 0,-71-19-65,-1-1-1,1 1 1,-1-1-1,0 1 0,1 0 1,-1 0-1,0 0 1,1 0-1,-1 0 1,0 0-1,0 0 0,0 0 1,0 0-1,0 0 1,0 0-1,1 3 1,-2-3-44,0-1 0,0 1 1,0 0-1,0 0 0,0 0 0,0-1 1,0 1-1,0 0 0,0 0 0,0 0 1,0-1-1,0 1 0,-1 0 1,1 0-1,0-1 0,-1 1 0,1 0 1,0 0-1,-1-1 0,1 1 1,-1 0-1,0 0 0,-2 2-14,0-1 0,0 1 0,0-1 0,0 0 0,0 0 0,-1 0 0,1 0 0,-1 0 0,1-1 0,-8 2 0,-22 3-1,-1-1 0,0-2 0,-50-2 0,41-1 0,-62 7 0,-104 10-788,104-12 509,45 3-70,-79 18 0,85-13 82,0-3 0,-57 3-1,-37-12 268,73-2 0,-110 14 0,-43 10 0,25-3 0,109-12 0,-117-4 0,-7-1 0,111 14-62,78-11 356,0-1 0,-31 1 0,-65-6 1453,876 1-2359,-347-3-972,-354 0 1273,73-13 1,22-2-794,320 15 1209,-277 4 2499,-200-2-2369,-64-1 49,0 3-1,-102 18 1,95-10-1002,0-3 0,-158-8 1,95-2 191,-94 22-941,19-1 174,5 0 1064,-17-1-26,177-16 282,0 3 1,0 2-1,1 3 1,-59 16-1,-47 7-60,69-15 209,18-6 735,52-9-883,-1 1-1,1 1 1,0 2 0,-26 9-1,-14 6 1552,-97 22-1,115-33-606,167-7-381,897-4-2819,-817 18 2319,-30 0-1165,18-17-175,-107-3 758,1 5 0,101 14 0,-42 0 558,0-6 0,182-12 0,-117 0 1112,-189 1-858,31 1 719,-49 0-898,1 0 0,0 1 0,0-1-1,-1 1 1,1-1 0,0 1-1,-1 0 1,1 0 0,-1 0-1,1 0 1,-1 1 0,1-1-1,2 3 1,-5-3-116,0-1 0,0 1 0,1-1 0,-1 0 0,0 1 0,0-1 0,0 1 0,0-1 1,-1 1-1,1-1 0,0 0 0,0 1 0,0-1 0,0 1 0,0-1 0,0 1 0,-1-1 0,1 0 0,0 1 0,0-1 0,-1 0 0,1 1 0,0-1 0,0 0 0,-1 1 0,1-1 0,0 0 0,-1 0 0,1 1 0,-1-1 0,1 0 1,0 0-1,-1 0 0,1 1 0,-1-1 0,1 0 0,0 0 0,-1 0 0,1 0 0,-1 0 0,1 0 0,-1 0 0,1 0 0,0 0 0,-1 0 0,0 0 0,-24 5-42,-175 26 1,106-13-223,-1-5-1,-104 0 1,-1396-14-5231,1057 1 5122,502 2 656,1 1 1,-43 10 0,40-5-226,-62 3 0,64-8 328,-57 14 0,62-9 2547,73-22-2393,0 2 0,51-8-1,15-3-596,-41 4 31,137-28 0,-124 33-1,-27 5-58,59-4 1,-82 10-130,0-1 0,0-2 0,47-16 0,-45 12 194,1 2 0,50-7 0,164-23-6,-240 37 22,0 0 1,0-1-1,-1 0 0,1 0 0,-1 0 0,1-1 0,8-5 0,-15 8-9,1 0 0,-1-1-1,1 1 1,-1 0 0,1-1 0,-1 1 0,0-1-1,1 1 1,-1 0 0,1-1 0,-1 1-1,0-1 1,1 1 0,-1-1 0,0 1 0,0-1-1,1 1 1,-1-1 0,0 0 0,0 1-1,0-1 1,0 1 0,1-1 0,-1 0 0,0 1-1,0-1 1,0 1 0,-1-1 0,1 1 0,0-1-1,0-1 1,-2 1 3,1-1 0,-1 0 0,1 1 1,-1 0-1,0-1 0,0 1 0,1 0 0,-1 0 0,0 0 0,0 0 0,0 0 1,0 0-1,-1 1 0,-1-2 0,-30-5-12,0 1 0,0 2-1,-1 1 1,1 1 0,-67 7 0,13-2-3,-652-2-1,713 0 0,0 2 0,-46 10 0,44-6 0,0-2 0,-32 1 0,-137-6 0,228 0 0,0-1 0,0-1 0,0-1 0,0-2 0,0-1 0,32-11 0,-10-1 0,0 3 0,1 2 0,66-7 0,93-9 0,-164 23 0,1 1 0,81 4 0,30-1 0,-74-14 0,-64 10 0,1 1 0,24-1 0,78 4 0,-820 3-771,649 2 771,-71 12 0,-21 1 0,-91-16 0,-37 2 0,111 21 0,83-11 0,-6 4 189,48-9 102,-57 6 0,147-12-291,118 18 0,-83-9-187,1-4 1,108-8-1,78 4-1106,-152 14 1293,-80-8 0,58 2 0,-76-9 0,60 1 0,115 16 0,82 32-597,-258-44 597,-1 1 0,43 16 0,10 3 0,-2-3 199,0 2 1,136 65 0,-185-75-156,-10-5 118,0 1 0,0 1 0,-2 1 0,22 16 0,-32-20-114,1 0-1,-1 0 1,0 1-1,-1 0 1,0 1-1,-1 0 1,0 0-1,-1 1 1,0 0-1,0 0 1,-2 1-1,0-1 1,0 1-1,-1 1 0,0-1 1,-1 0-1,-1 1 1,0 0-1,-1-1 1,-1 25-1,0-28-47,0 9 0,0 1 0,-2-1 0,-5 31 0,5-43 0,0 0 0,-1 0 0,0-1 0,0 1 0,0-1 0,-1 1 0,0-1 0,-1 0 0,1 0 0,-1-1 0,0 1 0,-10 7 0,-5 2 0,-1-1 0,0-1 0,-30 14 0,28-15 0,-1 1 0,-36 27 0,12 1 0,2 3 0,3 1 0,1 2 0,-40 59 0,-39 45 0,74-95 0,12-18 0,-2 0 0,-77 58 0,53-47 0,43-32 0,15-13 0,0 0 0,0-1 0,-1 1 0,1-1 0,-1 0 0,0 0 0,0 0 0,0-1 0,0 0 0,-1 1 0,1-1 0,-6 1 0,8-3 0,1 0 0,0 0 0,0-1 0,0 1 0,0-1 0,0 1 0,-1-1 0,1 1 0,0-1 0,0 0 0,0 1 0,1-1 0,-1 0 0,0 0 0,0 0 0,0 1 0,0-1 0,1 0 0,-1 0 0,1 0 0,-1-1 0,0 1 0,1 0 0,0 0 0,-1 0 0,1 0 0,0 0 0,-1 0 0,1-1 0,0 1 0,0 0 0,0 0 0,0 0 0,0-2 0,2-43 0,31-173 0,-18 136 0,-8 52 0,4-56 0,20-170-219,-25 219-140,9-39 187,-8 48 158,-2 0-1,3-47 1,-8-349 653,-1 228-485,0 211-154,-1-1 0,-1 0 0,0 0 0,0 0 0,-2 0 0,1-1 0,-8 13 0,4-7 0,1 1 0,-7 27 0,1 17-66,-49 299-624,57-302 858,2-12-381,-2-1 0,-1 0 0,-3-1 0,-15 47 0,17-68 179,1 1-1,1-1 1,2 0-1,-1 28 1,-8 53 170,-3-22 519,8-36-1121,-21 73 0,-25 79 1039,15-50-48,20-92-417,-28 65 0,25-72-149,13-27 180,-2-1-1,0 0 1,-2-1 0,-26 38-1,38-58-138,-1-1 0,0 1 0,0-1 0,0 1 0,0-1 0,0 0 0,-1 0 0,1 0 0,0 0 0,-1 0 0,1 0 0,-1 0 0,1 0 0,-1 0 0,1 0 0,-1-1 0,1 1 0,-1-1 0,0 1 0,1-1 0,-1 0 0,0 1 0,1-1 0,-4 0 0,4-1 0,-1 0 0,1 0 0,-1 0 0,1 0 0,-1-1 0,1 1 0,0 0 0,-1 0 0,1-1 0,0 1 0,0-1 0,0 1 0,0-1 0,0 0 0,0 1 0,1-1 0,-1 0 0,0-2 0,-2-7 0,0-1 0,1 1 0,0-1 0,1 1 0,0-23 0,3 16 0,1-1 0,9-28 0,4-24 0,1-39 0,6-58 0,-19 126 0,9-42 0,4-39 0,1-10 0,-10 90 0,2-62 0,-12-37 0,4-68 0,2 185 0,1 0 0,9-29 0,7-32 0,-21 86 0,0-1 0,0 1 0,0 0 0,0 0 0,0 0 0,0 0 0,0-1 0,0 1 0,0 0 0,0 0 0,0 0 0,0-1 0,0 1 0,0 0 0,0 0 0,0 0 0,0-1 0,0 1 0,0 0 0,0 0 0,0 0 0,0 0 0,0-1 0,0 1 0,0 0 0,-1 0 0,1 0 0,0 0 0,0-1 0,0 1 0,0 0 0,0 0 0,0 0 0,-1 0 0,1 0 0,0 0 0,0-1 0,0 1 0,0 0 0,-1 0 0,1 0 0,0 0 0,0 0 0,0 0 0,-1 0 0,1 0 0,0 0 0,0 0 0,0 0 0,-1 0 0,-12 7 0,-10 15 0,-45 59 0,5 2 0,-60 102 0,101-150 0,-33 39 0,16-23 0,-2 3 0,9-12 0,-28 50 0,31-49 0,-1 0 0,-38 39 0,14-16 0,-13 12 0,-103 91 0,124-126 0,45-41 0,-1 0 0,0 0 0,0-1 0,1 1 0,-1-1 0,-1 1 0,1-1 0,0 0 0,0 0 0,0 1 0,-1-2 0,1 1 0,-3 1 0,5-2 0,-1-1 0,0 1 0,1 0 0,-1 0 0,1 0 0,-1 0 0,1 0 0,-1-1 0,1 1 0,-1 0 0,1 0 0,-1-1 0,1 1 0,-1 0 0,1-1 0,-1 1 0,1-1 0,0 1 0,-1-1 0,1 1 0,0 0 0,-1-1 0,1 1 0,0-1 0,-1 1 0,1-1 0,0 0 0,0 1 0,0-1 0,0 1 0,0-1 0,-1 0 0,1-5 0,0 0 0,0 0 0,0 0 0,1 0 0,0 0 0,0 1 0,0-1 0,1 0 0,2-5 0,82-202 0,16-43 0,-47 130-591,-37 86 605,0 0 1,19-69 0,-29 74-15,2 0 0,28-59 0,-25 58 0,0 0 0,11-57 0,-24 90 0,19-82-60,19-76 475,-30 138-377,0 0 1,1 1-1,1-1 1,23-34-1,-33 56-38,0 1 0,1-1 0,-1 0 0,0 0 0,1 1 0,-1-1 0,0 0 0,1 1 0,-1-1 0,1 1 0,-1-1 0,1 0 0,0 1 0,-1-1 0,1 1 0,-1-1 0,1 1 0,0 0 0,0-1 0,-1 1 0,1 0 0,0-1 0,-1 1 0,1 0 0,0 0 0,0 0 0,0 0 0,-1 0 0,1 0 0,1 0 0,-1 1 0,0 0 0,-1 0 0,1 0 0,0 0 0,0 0 0,-1 0 0,1 0 0,0 1 0,-1-1 0,0 0 0,1 0 0,-1 1 0,0-1 0,1 0 0,-1 3 0,3 64 0,-3-62 0,-3 464 0,0-438 0,0 1 0,-2-1 0,-2-1 0,-10 34 0,6-26 0,1 0 0,-3 42 0,8-14 0,3-25 0,-15 75 0,-19 58 0,28-118 0,8-48 0,-1 0 0,0 1 0,0-1 0,-1 0 0,0 0 0,-1 0 0,0 0 0,0 0 0,-8 14 0,5-23 0,3-10 0,1-11 0,4-1 0,2 0 0,8-30 0,0 3 0,42-140 68,-4 17-1137,1-12 1064,9-49 6,-18 21-1,1 74 0,-7 29 0,24-59 776,-31 95-547,-62 172-229,-38 187 0,66-265 0,-1-1 0,-16 39 0,14-43 0,1 1 0,1 0 0,1 1 0,-5 26 0,-10 72 0,-37 122 0,48-204 0,-48 146 0,34-85 0,8-39 0,-15 107 0,26-130 0,-3 1 0,-20 61 0,16-60 0,-13 71 0,29-107 0,7-15 0,12-22 0,-13 13 0,13-30 0,2 2 0,40-61 0,-4 7 0,-10 14 0,112-175 0,-14 58-546,-118 166 512,3 0 34,2 0 0,2 3 0,2 1 0,48-36 0,-78 66 43,-1 0 1,19-23 0,16-16 405,-9 17-449,-19 16 0,1 0 0,0 2 0,1 0 0,32-18 0,-51 32 0,0 0 0,0 0 0,0 0 0,0 0 0,1 0 0,-1 0 0,0 0 0,0-1 0,0 1 0,0 0 0,0 0 0,1 0 0,-1 0 0,0 0 0,0 0 0,0 0 0,0 0 0,1 0 0,-1 0 0,0 0 0,0 0 0,0 0 0,0 0 0,1 0 0,-1 0 0,0 1 0,0-1 0,0 0 0,0 0 0,1 0 0,-1 0 0,0 0 0,0 0 0,0 0 0,0 0 0,0 0 0,0 1 0,0-1 0,1 0 0,-1 0 0,0 0 0,0 0 0,0 0 0,0 1 0,0-1 0,0 0 0,0 0 0,0 0 0,0 0 0,0 1 0,0-1 0,0 0 0,0 0 0,0 0 0,0 0 0,0 1 0,0-1 0,0 0 0,0 0 0,-5 18 0,-10 17 0,-72 137 0,34-40 0,36-86 0,-37 73 0,-21 37 0,50-101 0,-59 100 0,39-80 0,-70 161 0,77-151 0,-28 72 0,61-144 0,0 0 0,0 1 0,1-1 0,1 1 0,1 0 0,-1 0 0,2 0 0,0 0 0,1 0 0,0 0 0,1 1 0,4 16 0,-5-30 0,0-1 0,0 1 0,1 0 0,-1 0 0,0-1 0,0 1 0,1 0 0,-1-1 0,0 1 0,1-1 0,-1 1 0,0 0 0,1-1 0,-1 1 0,1-1 0,-1 1 0,1-1 0,0 0 0,-1 1 0,1-1 0,-1 1 0,1-1 0,0 0 0,-1 1 0,1-1 0,0 0 0,-1 0 0,1 0 0,0 0 0,-1 1 0,1-1 0,0 0 0,0 0 0,-1 0 0,1 0 0,0-1 0,-1 1 0,1 0 0,0 0 0,0 0 0,-1 0 0,1-1 0,-1 1 0,1 0 0,0-1 0,-1 1 0,1-1 0,0 1 0,-1 0 0,1-1 0,0 0 0,36-36 0,-22 20 0,34-30 0,-3-2 0,-2-2 0,-2-2 0,38-63 0,202-271-727,47-14 727,-148 182 0,-47 55 0,11-23 534,-86 109-341,-54 73-193,-4 7 0,-6 17 0,-13 27 0,-6-4 0,-37 47 0,-9 15 0,-70 99-573,124-182 558,-80 110-230,-158 166 0,169-205-255,50-51-68,-81 70 0,36-37 498,51-46 21,-45 35 0,10-13 514,-76 80-1,121-109 109,16-16-544,-1 0 0,-1 0-1,1 0 1,-1-1-1,1 1 1,-1-1 0,-1 0-1,1-1 1,-10 0 756,20-15-579,8-10-110,70-70-59,-25 30-39,151-150-349,-33 37-234,-24 33 585,3-3 0,-78 67 0,103-82 0,-109 102 0,-2-2 0,3 4 0,2 2 0,92-49 0,46-28 0,-155 92 0,2 2 0,107-50 0,-127 70 0,-1-1 0,-1-3 0,-1-1 0,-1-1 0,49-42 0,-40 34-3,-37 27 74,0 0 1,0 0-1,-1-1 0,1 0 0,-1 0 0,0 0 0,-1-1 1,1 0-1,-1 0 0,7-11 0,-12 17-68,1-1 0,-1 1 1,0-1-1,1 0 0,-1 0 0,0 1 0,0-1 0,0 0 0,0 1 1,0-1-1,1 0 0,-1 0 0,-1 1 0,1-1 0,0 0 1,0 0-1,0 1 0,0-1 0,0 0 0,-1 1 0,1-1 0,0 0 1,-1 1-1,1-1 0,0 0 0,-1 1 0,1-1 0,-1 1 0,1-1 1,-1 1-1,1-1 0,-1 1 0,1-1 0,-1 1 0,0-1 0,1 1 1,-1 0-1,0-1 0,1 1 0,-1 0 0,0 0 0,1-1 0,-1 1 1,0 0-1,1 0 0,-1 0 0,0 0 0,0 0 0,1 0 0,-1 0 1,0 0-1,0 0 0,0 1 0,-42 5-17,22 5-96,1 1 0,0 1-1,0 1 1,1 0 0,1 2-1,-23 25 1,-45 63 110,-11 12 0,-80 89-1689,46-47 1709,1 3-95,-12 12-2084,-397 346 661,362-378 1498,125-102 0,-237 199 961,79-54 3118,146-130-3144,117-105-786,67-87-1,-4 5-1658,82-92 1416,43-45 103,-31 36-9,-99 106 0,-24 23 0,-45 52 0,64-63 0,141-143-1146,-61 60 387,315-259 759,22 72-849,-175 125 215,-211 161 634,42-29 2107,-125 93-719,57-51 1,-326 340-2057,-121 157-252,175-207-310,-63 73-160,-55 45 1390,-65 73 0,-95 80 0,370-400-165,-149 144-758,5-13 846,33-29 1554,110-122 309,54-43-1584,0 0 0,1 2-1,0 0 1,1 0 0,0 1 0,-15 21 0,5-9 462,20-24-662,1 1 1,1-1 0,-1 1 0,0 0 0,0 0-1,1 0 1,0 0 0,0 0 0,0 1 0,0-1-1,-3 7 1,6-10-3,-1-1 0,0 1 0,0 0 0,1 0 0,-1-1 0,0 1 0,0 0 0,1 0 0,-1 0 0,0-1 0,1 1 0,-1 0 0,0 0 0,1 0 0,-1 0 0,0 0 0,1-1 0,-1 1 0,0 0 0,1 0 0,-1 0 0,0 0 0,1 0 0,-1 0 0,0 0 0,1 0 0,-1 0 0,1 1 0,-1-1 0,0 0 0,1 0 0,-1 0 0,0 0 0,0 0 0,1 1 0,-1-1 0,0 0 0,1 0 0,-1 0 0,0 1 0,0-1 0,1 0 0,-1 1 0,0-1 0,0 0 0,0 0 0,1 1 0,-1-1 0,0 0 0,0 1 0,0-1 0,0 0 0,0 1 0,0-1 0,0 0 0,1 1 0,-1-1 0,0 0 0,0 1 0,0-1 0,-1 1 0,1-1 0,0 0 0,0 1 0,0-1 0,0 0 0,0 1 0,22-20 0,19-25-106,359-415-1181,-238 257 1205,-19 33-576,-12 17 503,17-23 155,-83 101 0,34-26 0,-30 33 0,-23 23 0,57-42 0,-20 19 0,131-129 0,-161 152-51,345-261-1162,-186 166 2088,-77 48 1272,-134 90-2129,0 1 0,-1 0 0,1 0-1,-1-1 1,1 1 0,0 0 0,-1-1 0,1 1-1,-1 0 1,1-1 0,-1 1 0,1-1 0,-1 1-1,1-1 1,-1 0 0,1 1 0,-1-1 0,0 1-1,1-1 1,-1 0 0,0 1 0,0-1 0,1 0-1,-1 1 1,0-1 0,0 0 0,0-1 0,-16-3 60,-32 8-125,15 7 55,0 1-1,0 2 1,1 1-1,-58 36 0,-15 6-826,-13 3 648,-43 20 186,104-51-787,-98 65-1,11-4 684,-294 182-1861,41-14 1950,79-47-1833,105-68 1000,38-29 444,86-56 421,-96 44 0,-12 7 6,192-105-38,-60 38 0,-2-3 0,-105 42 0,134-64 505,-62 37 0,17-8 642,-94 53 2040,174-97-3082,1 0-1,-1 0 1,1 1-1,-1-1 1,1 0-1,0 1 1,0 0-1,-1 0 1,1 0 0,0-1-1,1 2 1,-1-1-1,0 0 1,-1 3-1,2-4-85,1-1-1,0 1 1,0-1-1,0 1 1,0-1 0,0 1-1,0-1 1,0 1-1,0-1 1,0 0 0,0 1-1,1-1 1,-1 1-1,0-1 1,0 1 0,0-1-1,1 0 1,-1 1-1,0-1 1,0 1 0,1-1-1,-1 0 1,0 1-1,1-1 1,-1 0 0,0 1-1,1-1 1,-1 0-1,1 1 1,26 6-14,-9-6-5,0 0 0,0-2 0,0 0 0,0-1 0,0-1 0,-1 0 0,24-8 0,117-53 0,-95 36 0,56-31-563,19-8 214,-107 53 349,59-36 0,-14 7 0,401-228-3344,-339 197 3308,-97 54 37,-1-1-1,-1-2 1,0-2-1,43-37 0,106-83 39,-29 25-473,-96 59 434,-46 42 0,2 1 0,29-23 0,-32 29 44,-1-1-1,0-1 1,-1 0 0,-1-1-1,22-31 1,46-91 1664,-61 101-709,-12 21-668,-1-1 0,0 0 0,-1-1 0,6-30 0,-10 39-325,0-1-1,-1 0 1,0 0-1,0 0 1,-1 0-1,-1 0 1,1 0 0,-2 0-1,1 0 1,-6-17-1,4 21-5,1 0 0,-2 0 0,1 0 0,-1 1 0,1-1 0,-1 1 0,-1 0 0,1 0 0,0 0 0,-1 1 0,0 0 0,0-1 0,0 2 0,0-1 0,0 1 0,-1-1 0,1 1 0,-1 1 0,1-1 0,-11 0 0,-10-3 0,-1 3 0,0 0 0,-27 2 0,50 0 0,-41 0 0,-133 7 0,157-4 0,0 1 0,1 0 0,-1 1 0,1 2 0,0 0 0,-25 12 0,-100 51 65,76-39-783,-128 79 1,56-16 736,-110 79-1864,-7 21 713,-118 133 837,205-170-59,31-17 287,-144 142 907,272-270-467,2 0-1,-19 26 0,27-34-233,-1 0 0,1 0 0,0-1 0,0 2 0,0-1 0,0 0 0,1 0 0,-1 1 0,1-1 0,0 0 0,1 1 0,-1-1 0,1 1 0,0 8 0,1-11-97,-1 0 1,1-1-1,-1 1 0,1 0 0,0-1 1,0 1-1,0-1 0,0 1 0,0-1 1,0 1-1,0-1 0,1 0 1,-1 1-1,0-1 0,1 0 0,-1 0 1,1 0-1,-1 0 0,1 0 0,2 1 1,1-1-21,-1 0 0,1 0 0,-1 0 0,1 0 0,-1-1 0,1 1 1,9-2-1,2 0-38,1-2 1,-1 0-1,23-8 0,-15 1-88,0-2-1,-1 0 1,0-2 0,0-1-1,25-22 1,-29 23 126,63-48-67,150-104-767,-100 66 450,-48 34 62,30-24-355,-57 43-356,126-77-1,-79 63 1012,-47 26 0,119-52 0,121-39 391,-178 82-373,235-75 293,74 2 2439,-197 47-1477,-211 65-1253,1 0-1,33-16 0,-53 19-19,-10 2 0,-11 3 0,-57 27-233,1 4 0,-107 65-1,32-22 274,24-13-243,-310 157-1801,345-175 420,-32 13 482,64-32 988,-75 45 0,-37 17 26,-279 124 1267,377-176-1179,-28 11 0,60-33 118,15-7 577,1 2 0,-42 22 0,169-98 1953,127-77-2937,-3 14-344,-128 71 514,9-7-180,-38 22-245,117-55-1,-147 80 545,0-3 0,37-27 0,-45 27 0,2 2 0,0 1 0,50-21 0,-17 12 0,-2-2 0,86-55 0,-100 57-168,57-21-1,-65 32 16,-1-3-1,65-40 1,-67 35 153,77-35 0,-70 37 0,45-28 0,141-90 1816,-199 122-1671,0 1 0,1 1 0,51-17 0,1 0 474,-35 14-594,60-14 0,-27 9-25,-75 22 0,24-8 0,-28 10 0,-20 7 0,-29 14 0,-51 35 0,-3 1 0,13-13 0,-177 88 0,234-117 0,-46 32 0,-12 7 0,52-34 0,-52 40 0,57-38 0,0-2 0,-45 24 0,71-43 0,1 1 0,-1-1 0,1 0 0,-1 1 0,0-2 0,1 1 0,-1 0 0,0-1 0,-7 0 0,10 0 0,1 0 0,-1 0 0,0 0 0,1 0 0,-1 0 0,0-1 0,1 1 0,-1 0 0,0 0 0,1-1 0,-1 1 0,1-1 0,-1 1 0,1 0 0,-1-1 0,1 1 0,-1-1 0,1 1 0,-1-1 0,1 1 0,0-1 0,-1-1 0,0 1 0,1-1 0,0 1 0,0-1 0,0 1 0,-1-1 0,2 1 0,-1-1 0,0 1 0,0-1 0,0 1 0,1-1 0,-1 1 0,1-1 0,0-2 0,16-28-84,1 1 0,2 0-1,0 2 1,2 0-1,43-42 1,-21 21 25,-25 31-63,1 0 0,1 2 0,41-27 0,16-14 7,-37 25 56,1 2 0,86-48 1,46-8 58,-118 61 0,118-37 0,-97 38 0,147-40-373,-61 20 143,-111 32 230,74-9 0,-53 11 0,-22 3 155,1 3 0,0 1-1,0 3 1,61 7 0,-111-6-100,0 0 0,0 0 0,0 1 0,0-1-1,0 1 1,0-1 0,-1 1 0,1 0 0,0-1 0,0 1 0,-1 0 0,1 0 0,0 0 0,-1 0 0,1 1-1,2 1 1,-4-2-42,1 0-1,-1 0 1,1 0 0,-1 1-1,1-1 1,-1 0-1,0 0 1,1 0 0,-1 0-1,0 0 1,0 1-1,0-1 1,0 0 0,0 0-1,0 0 1,0 0-1,-1 1 1,1-1-1,0 0 1,-1 1 0,-1 3-15,0 0 0,-1-1 0,0 0 0,1 0-1,-1 0 1,-1 0 0,1 0 0,0-1 0,-1 1 0,0-1 0,-4 3 0,-395 265-955,206-122 957,-18 13 0,-89 54-1875,-46 31-431,59-73 2306,100-62 0,-338 176 0,351-212-742,48-23 294,34-11 455,-159 79 131,195-89 646,-92 54 1825,109-62-1106,31-18-1255,0 1-1,0 0 1,0 1-1,-19 17 1,30-25-247,1 1 0,0-1 0,-1 0 0,1 0 0,0 0 1,0 0-1,-1 1 0,1-1 0,0 0 0,-1 0 0,1 1 0,0-1 1,0 0-1,-1 0 0,1 1 0,0-1 0,0 0 0,0 1 0,0-1 0,-1 0 1,1 1-1,0-1 0,0 0 0,0 1 0,0-1 0,0 0 0,0 1 1,0-1-1,0 1 0,0-1 0,0 0 0,0 1 0,0-1 0,0 0 1,0 1-1,0-1 0,0 0 0,1 1 0,-1-1 0,0 1 0,17-3 7,24-12-13,16-18-343,59-44 0,-15 10-284,411-225-1144,-283 158 1776,0 6-67,342-177-1679,-306 160 1411,57-27-1002,70-33 1222,-183 89 111,4 9 1191,105-50-1187,-175 68 164,-118 76 487,20-10 495,46-31 0,-90 52-1073,0 0 1,1 1 0,-1-1-1,0 0 1,1 0-1,-1 0 1,0 0 0,0 0-1,0 0 1,0 0 0,0 0-1,0 0 1,0 0 0,-1-1-1,1 1 1,0 0 0,-1-1-1,1 1 1,-1 0 0,1-1-1,-1 1 1,0-1 0,1-2-1,-12-1 588,-13 12-675,-43 27-395,-112 77 0,-53 61-990,204-150 1482,-405 361-1088,204-171-922,-51 51 1729,153-142 194,12-7 4,-138 119 0,-19 1 0,113-103 0,-311 230 0,236-203 4,-162 98-183,194-128-35,135-85 1172,25-16-22,-66 33 0,44-22 170,53-30 160,41-28-832,21-20-525,-1-3 1,-2-1-1,42-52 1,28-26-244,99-107-907,-92 91 1086,151-154-2178,-126 128 246,21-22 1488,8 2 599,82-79 0,-112 120 0,110-97 0,-159 156 0,124-98 0,-95 89-282,199-108 1,-307 190 288,34-20 186,1 3-1,1 1 1,2 4 0,64-17 0,106-25 1742,2 0-349,-194 58-1353,1 2 0,0 1 0,0 2 0,0 2 0,51 6 0,-87-6-180,0 0-1,0 0 1,0 0-1,0 0 0,0 0 1,0 1-1,0-1 1,0 1-1,0 0 0,0 0 1,0-1-1,0 1 1,0 0-1,0 1 0,-1-1 1,1 0-1,0 0 1,-1 1-1,1-1 0,1 3 1,-2-2-26,-1-1-1,0 1 1,0-1 0,1 1-1,-1-1 1,0 1 0,0-1-1,-1 1 1,1-1 0,0 1-1,0-1 1,-1 1 0,1-1 0,-1 0-1,1 1 1,-1-1 0,1 0-1,-1 1 1,0-1 0,0 0-1,-1 2 1,-5 5-10,0 0 0,0 0-1,-1 0 1,0-1 0,0-1 0,-15 10-1,-151 111-708,-2 1 701,-324 201-4926,78-48 3274,172-121 1098,-40 42 76,-52 34-130,86-72 516,-143 95-80,-178 91 163,292-184 0,110-57 203,-141 78 287,239-147 121,17-11 1116,2 2 0,-101 73-1,154-100-1412,3-2-188,-1 1 1,0 0-1,0-1 0,0 0 1,0 1-1,0-1 0,0 0 1,-1-1-1,1 1 0,-1-1 1,0 1-1,1-1 0,-5 1 0,7-3-108,1 0 0,0 1 0,0-1 0,0 1 0,0-1 0,0 1 0,0-1 0,0 0 0,0 1 0,0-1 0,0 1 0,1-1 0,-1 0 0,0 1 0,0-1 0,0 1 0,1-1 0,-1 1 0,0-1 0,1 1 0,-1-1 0,0 1 0,1 0 0,-1-1-1,1 1 1,-1-1 0,1 1 0,-1 0 0,1-1 0,-1 1 0,1-1 0,17-15-57,178-151-299,-7 5 18,68-56-577,-74 62-225,-66 58-707,43-32 353,82-75 1595,-128 102-800,137-93-1,-49 41 733,-148 112-51,318-240 0,-275 217 0,118-72 0,48-34 412,-6 2 6,-210 143 135,49-27 56,-73 42-609,39-27 0,-41 25 0,-1 1 0,28-13 0,122-58 2740,-99 47-1748,-20 8-300,-37 20-565,1 0-1,0 1 1,0 1-1,1 0 1,32-8-1,-48 14-126,0 1 0,1 0 0,-1 0 0,1-1 0,-1 1 0,1 0 0,-1 0 0,1-1 0,-1 1 0,1 0 0,0 0 0,-1 0 0,1 0 0,-1 0 0,1 0 0,-1 0 0,1 0 0,-1 0 0,1 0 0,-1 0 0,1 0 0,0 1 0,-1-1 0,1 0 0,-1 0 0,1 0 0,-1 1 0,1-1 0,-1 0 0,0 1 0,1-1 0,-1 0 0,1 1 0,-1-1 0,0 1 0,1-1 0,-1 0 0,0 1 0,1-1 0,-1 1 0,0-1 0,0 1 0,1-1 0,-1 1 0,0 0 0,0-1 0,0 1 0,0-1 0,0 1 0,0-1 0,0 1 0,0-1 0,0 1 0,0-1 0,0 1 0,0 0 0,0-1 0,0 1 0,0-1 0,-1 1 0,1-1 0,0 1 0,0-1 0,-1 1 0,1-1 0,0 1 0,-1-1 0,0 1 0,-27 39 0,21-32 0,-144 190-352,-139 204-643,59-73-2238,172-248 2793,16-21 374,12-14 65,-2-2 0,-56 57 0,-50 56 1,-3 5 0,23-40 55,61-60 4,-86 72 0,-197 143-92,197-157 3381,-4 1-1747,143-118-1601,6-7 0,14-16 0,26-28 0,35-43-304,-28 32-120,60-56 1,145-158 423,-54 53 0,-68 79-786,28-29-267,-44 41 1053,-23 23 0,-50 61-115,428-422-2194,-353 368 1565,32-31-411,291-228 1155,-396 325 0,381-249-314,-423 281 312,168-104 708,-92 59-553,113-48 0,-68 48 2125,-50 22-452,-71 23-1735,-1 0 0,1 0 1,0 1-1,-1-1 0,1 1 0,0-1 0,0 1 1,-1 0-1,1 0 0,0 0 0,0 0 0,0 0 0,0 0 1,2 1-1,-3-1-62,-1 0 0,1 1 0,-1-1 0,0 0 0,1 1 0,-1-1 0,0 1 0,1-1 1,-1 1-1,0-1 0,0 0 0,1 1 0,-1-1 0,0 1 0,0-1 0,0 1 0,0-1 0,0 1 0,0-1 0,1 1 1,-1-1-1,0 1 0,-1 0 0,1-1 0,0 1 0,0-1 0,0 1 0,0-1 0,0 1 0,-1 0 0,-1 4 2,0 1-1,-1-1 1,0 0-1,0 0 1,0 0-1,0-1 1,-5 6-1,-151 150-30,42-43 0,-239 228-1392,141-140 318,-175 156-1097,124-120 109,135-126 2073,-222 211-11,-47 16 77,74-68-942,115-115 831,97-78 122,-302 192-88,92-81 1801,321-191-1678,-30 23 1202,32-24-1268,0 1-1,0-1 1,1 0 0,-1 1-1,0-1 1,1 1-1,-1-1 1,1 1 0,-1 0-1,1-1 1,-1 1-1,1 0 1,-1-1 0,1 1-1,-1 0 1,1-1-1,0 1 1,-1 0-1,1 0 1,0-1 0,0 1-1,0 0 1,-1 0-1,1 0 1,0-1 0,0 1-1,0 0 1,0 0-1,1 0 1,-1 0 0,0-1-1,0 1 1,0 0-1,1 0 1,-1-1-1,0 1 1,1 0 0,-1 0-1,0-1 1,2 2-1,-1-1 39,0-1 0,1 1 0,0-1 0,-1 1 0,1-1 0,-1 0 0,1 1 0,0-1 0,-1 0 0,1 0 0,-1 0 0,1 0 0,0 0 0,-1 0 0,1-1 0,0 1 0,-1-1 0,3 0 0,34-14-83,-33 13 24,258-122-1678,-155 72 665,189-126-1,-237 139 882,134-74 96,81-57 0,104-71 0,-189 126 0,28-33 0,-113 73 0,122-64 0,18-7 0,-63 36 0,32-18 0,89-49 0,-106 59-682,-29 16 49,245-128 567,-298 157-296,10-4-44,-37 29 2898,162-115 1,-248 162-2453,0 0 0,-1 0 0,1-1 0,0 1 0,-1 0-1,1-1 1,-1 1 0,0-1 0,1 1 0,-1-1 0,0 0 0,0 1 0,0-1 0,0 0 0,0 0 0,-1 0-1,1 1 1,0-1 0,0-4 0,-2 5-34,1-1-1,-1 1 0,1 0 1,-1 0-1,1 0 1,-1 0-1,0 0 1,0 0-1,0 0 1,1 0-1,-1 0 0,0 1 1,0-1-1,0 0 1,0 1-1,0-1 1,0 0-1,-1 1 1,1-1-1,0 1 0,0 0 1,0-1-1,-2 1 1,-11-3-21,0 0 1,0 1 0,0 1 0,-17 0-1,-1 1-10,-1 1-1,0 2 0,1 1 1,-42 11-1,54-9-47,-1 1-1,1 1 0,1 1 1,0 0-1,0 1 1,1 2-1,-28 21 0,-96 69-287,-14 12-911,-49 53 1326,-151 133-3724,-110 125 1430,-201 183 2146,341-320-129,76-70 73,136-117 443,-112 106 552,94-87-433,73-69 1228,2 2 1,-52 66-1,83-92-1345,21-22-196,-1 0 0,1 0 0,1 0 0,-1 1 0,1-1-1,0 1 1,0 0 0,1 0 0,-3 7 0,5-12-87,1-1 0,0 0-1,0 1 1,0-1-1,0 0 1,0 1 0,0-1-1,0 0 1,0 1-1,0-1 1,0 1 0,0-1-1,0 0 1,1 1-1,-1-1 1,0 0 0,0 1-1,0-1 1,0 0-1,1 1 1,-1-1 0,0 0-1,0 1 1,0-1-1,1 0 1,-1 0 0,0 1-1,1-1 1,-1 0-1,0 0 1,1 0 0,-1 1-1,0-1 1,1 0-1,-1 0 1,0 0 0,1 0-1,-1 0 1,0 0 0,1 0-1,-1 0 1,0 0-1,1 0 1,-1 0 0,1 0-1,-1 0 1,0 0-1,1 0 1,-1 0 0,0 0-1,1 0 1,-1 0-1,0 0 1,1-1 0,0 1-1,20-9 257,98-85-268,5-19-757,-38 31-220,224-214-418,-174 162 1418,-36 27-23,26-23 0,-6 2 0,-40 38 0,582-584-1708,-477 490 1263,103-108-25,74-60-379,-222 234 570,66-65 244,-161 140 410,2 1 0,1 3 0,82-51-1,-95 69-41,87-60 2678,18-9-2832,-222 143 1158,-231 253-804,97-68-2670,-147 143 2302,159-182-159,-103 89-176,126-130-2015,-105 81 2256,39-49-71,-117 82 0,216-167-1440,-38 25 481,-12 16 3221,121-87-932,-58 39 475,113-72-727,22-18-876,16-16-230,80-52 28,23-16 0,171-150-944,-214 172 944,31-26 0,439-422-1922,-84 10 701,-256 278 1174,-116 122 112,96-110 135,-148 159-186,3 2-1,1 2 1,65-47 0,-19 15 1606,-38 24-1495,-33 31 366,0 0 0,29-21-1,-43 35-460,0 0-1,0 0 1,0 0-1,0 0 1,-1 0-1,1-1 1,-1 1-1,1-1 1,-1 0-1,0 0 1,0 0-1,0 0 1,-1 0-1,1 0 1,-1 0-1,0-1 1,0 1-1,0-1 1,0 1-1,0-1 0,0-3 1,-2 4-32,1 1 1,-1-1-1,0 1 0,1 0 1,-1-1-1,0 1 0,-1 0 1,1 0-1,0 0 0,-1-1 1,1 1-1,-1 1 0,1-1 1,-1 0-1,0 0 0,0 1 1,0-1-1,0 1 0,0-1 1,0 1-1,0 0 0,-1 0 1,1 0-1,0 0 0,-1 0 1,1 0-1,0 1 0,-1-1 1,1 1-1,-4 0 0,-34-5 2,-1 2 0,1 1 0,-1 3 0,-49 6 0,78-5 0,0 0 0,1 1 0,-1 1 0,1-1 0,-1 2 0,1 0 0,-15 8 0,-68 53 0,40-27 0,-160 133-510,92-70 137,-184 168-1406,178-152 1755,9-20 24,-26 24 0,31-7 22,-74 68-892,-84 91 576,156-149-20,-37 61 1447,35-38 1005,71-86-1398,45-58-731,-1 0-1,1 0 1,0 0 0,0 0 0,0 0-1,1 0 1,-1 0 0,1 1 0,0-1-1,0 0 1,1 1 0,-1-1 0,1 1-1,0 6 1,1-10-9,-1 0 0,0 0 0,1 1 0,-1-1 0,1 0 0,-1 0 0,1 0 0,-1 0 0,1 0 0,0 0 0,0 0 0,-1 0 0,1 0 0,0 0 0,0 0 0,0-1 0,0 1 0,0 0 0,0-1 0,0 1 0,0 0 0,0-1 0,1 0 0,-1 1 0,0-1 0,0 0 0,2 1 0,1-1 0,-1 0 0,1 0 0,0 0 0,0-1 0,0 1 0,-1-1 0,1 0 0,0 0 0,3-2 0,8-3 0,-1-1 0,0-1 0,18-12 0,60-56 0,-63 50 0,51-36 0,-59 46-79,0-1-1,-1-1 1,-1 0 0,32-41-1,-28 31-171,48-45-1,130-118 252,114-102-1763,-83 72 1808,-87 92-238,16-18 231,-89 78 259,142-102 0,-55 47-62,-89 72 89,3 3 0,111-56 0,-75 40-340,-70 40 346,0 1-1,86-35 0,-106 50-329,20-6 0,-37 14 0,-1 1 0,1-1 0,-1 1 0,1 0 0,-1 0 0,1 0 0,-1-1 0,1 1 0,-1 1 0,1-1 0,-1 0 0,1 0 0,-1 1 0,1-1 0,-1 0 0,0 1 0,1 0 0,-1-1 0,1 1 0,-1 0 0,1 0 0,-1 1 0,0-1 0,0 1 0,0-1 0,-1 1 0,1-1 0,-1 1 0,1-1 0,-1 1 0,0-1 0,0 1 0,1-1 0,-1 1 0,0 0 0,-1-1 0,1 1 0,0-1 0,0 1 0,-1 0 0,1-1 0,0 1 0,-1-1 0,-1 3 0,-15 33 0,-77 93 4,-40 63-99,113-161-155,-2 0 0,-2-2 1,-50 49-1,-12 12-100,-143 162 350,84-86-610,-21 20-133,-117 101 474,-8-28 1599,101-77-487,126-116-107,56-58-721,1 1 0,0 0 1,1 0-1,0 0 1,1 1-1,0 0 0,0 1 1,2-1-1,-6 18 0,10-29-15,0 1 0,-1-1 0,1 1 0,0-1 0,0 0 0,0 1 0,0-1 0,0 1 0,0-1 0,0 1 0,0-1 0,1 1 0,-1-1 0,0 1 0,0-1 0,0 0 0,0 1 0,1-1 0,-1 1 0,0-1 0,0 1 0,1-1 0,-1 0 0,0 1 0,0-1 0,1 0 0,-1 1 0,1-1 0,-1 0 0,0 0 0,1 1 0,-1-1 0,1 0 0,-1 0 0,0 0 0,1 1 0,-1-1 0,1 0 0,-1 0 0,1 0 0,-1 0 0,1 0 0,-1 0 0,1 0 0,-1 0 0,0 0 0,1 0 0,-1 0 0,1 0 0,-1-1 0,1 1 0,-1 0 0,1 0 0,-1 0 0,0 0 0,1-1 0,-1 1 0,1 0 0,-1-1 0,0 1 0,1 0 0,-1-1 0,29-17 0,110-114-622,-12 10 221,-35 31 364,-59 57-356,66-55 0,11-3 393,23-17 0,108-67-857,209-132-1973,-183 142 2838,-124 74-145,-24 9-565,-82 54 828,2 2-1,0 1 1,65-29 0,-60 34-143,-2-2 1,44-31-1,2-1 1021,-32 22-163,13-7-181,97-43 1,-148 75 25,1-1 1,-1 0-1,31-23 0,-105 65-686,36-23 0,1 1 0,-36 26 0,-232 200-728,139-98 444,5-3-296,-129 104-1400,135-117 1898,40-28 82,-14 11 0,-152 129 0,-218 153 0,406-327-290,-153 109-167,76-60 425,102-70 260,-74 45-1,79-56-259,-52 42 0,18-11 937,51-30-21,13-11 282,105-95-79,80-97-1087,-122 120 19,43-51-619,258-278-1148,-331 364 1737,106-94-353,-77 72 106,60-63 0,66-64-16,-31 33-151,46-40 649,-49 50-187,-92 78-37,229-205 0,41-24 0,-102 91-402,-191 163 918,43-30-1,-40 32-28,33-30 0,-44 35-194,1 1 1,0 0 0,1 2-1,0 0 1,0 1 0,36-14-1,-53 23-293,0 1 0,0-1 0,1 1 0,-1-1 0,0 1 0,0-1 0,1 1 0,-1 0 0,0 0 0,0 0 0,1 0 0,-1 0 0,0 0 0,1 0 0,-1 0 0,0 0 0,0 1 0,1-1 0,-1 0 0,0 1 0,0-1 0,0 1 0,1-1 0,-1 1 0,0 0 0,0 0 0,0-1 0,0 1 0,1 1 0,-1 1 0,1-1 0,-1 1 0,0-1 0,0 1 0,-1 0 0,1 0 0,0-1 0,-1 1 0,1 0 0,-1 0 0,0 0 0,-1 4 0,0 9 0,-1 0 0,-1 0 0,-7 23 0,0-12 0,-1-1 0,-23 39 0,21-41 0,1 0 0,1 0 0,-9 28 0,-54 140-91,7-19-521,49-125 600,-3-1 1,-43 75-1,39-76-116,-173 275-2499,108-183 2671,41-66-44,-2-4 0,-103 106 0,-239 166 0,390-338 0,-439 320 707,432-315-372,-1 0-1,0 0 1,-1-1-1,0 0 1,1-1-1,-2 0 0,-14 3 1,27-8-334,-1 0 0,1 0 0,0 0 1,-1 1-1,1-1 0,-1 0 0,1 0 0,-1 0 0,1 0 1,0 0-1,-1 0 0,1 0 0,-1 0 0,1 0 1,-1 0-1,1-1 0,0 1 0,-1 0 0,1 0 1,-1 0-1,1 0 0,0-1 0,-1 1 0,1 0 1,-1 0-1,1-1 0,0 1 0,-1 0 0,1-1 0,0 1 1,0 0-1,-1-1 0,1 1 0,0 0 0,0-1 1,-1 1-1,1-1 0,0 1 0,0 0 0,0-1 1,0 1-1,0-1 0,0 1 0,0-1 0,0 1 0,0-1 1,0 1-1,0 0 0,0-1 0,0 1 0,0-1 1,0 1-1,0-1 0,0 1 0,0 0 0,1-1 1,-1 1-1,0-1 0,1 0 0,17-28-11,-14 24 15,15-24 145,9-11-686,58-67-1,-49 64 446,36-52 0,-7 8-974,139-156 1012,-108 123 53,-59 70 0,53-55 0,519-477-2520,-295 291 2520,-149 153 25,-92 79-92,81-84-1,-101 91 62,64-48 1,3-1 693,-24 16 493,44-41 1449,-135 120-2480,13-15 44,-19 21-194,0-1 1,0 1-1,1 0 0,-1-1 1,0 1-1,0-1 1,0 1-1,0-1 1,0 1-1,0-1 0,0 1 1,0-1-1,0 1 1,0-1-1,0 1 1,0-1-1,-1 1 0,1-1 1,0 1-1,0-1 1,0 1-1,-1-1 1,1 1-1,0 0 0,0-1 1,-1 1-1,1-1 1,0 1-1,-1 0 1,1-1-1,-1 1 0,1 0 1,0 0-1,-1-1 1,1 1-1,-1 0 1,1 0-1,-1-1 0,1 1 1,-1 0-1,1 0 1,-1 0-1,1 0 1,-1 0-1,1 0 1,-1 0-1,1 0 0,-1 0 1,0 0-1,-5-1 0,0 1 0,0 0 0,0 0 0,0 0 0,0 1 0,0 0 0,-1 0 0,2 0 0,-1 1 0,0 0 0,0 0 0,0 0 0,-9 6 0,-10 7 0,-39 31 0,21-16 0,-3 5-174,1 1 0,-46 48-1,43-38 103,-8 12 72,-86 116 0,2-3 0,-94 120-1535,107-126 898,-93 92-443,-100 124 1051,245-291 29,-21 21 0,67-78 969,1 1 0,2 1 0,-25 44 0,49-77-969,1 0 0,0 0 0,-1 1 0,1-1 0,0 0 0,0 1 0,0-1 0,1 1 0,-1-1 0,1 1 0,-1-1 0,1 1 0,0 3 0,0-5 0,0-1 0,0 0 0,0 1 0,0-1 0,1 0 0,-1 1 0,0-1 0,0 0 0,0 0 0,1 1 0,-1-1 0,0 0 0,0 0 0,0 1 0,1-1 0,-1 0 0,0 0 0,1 0 0,-1 1 0,0-1 0,1 0 0,-1 0 0,0 0 0,1 0 0,-1 0 0,0 0 0,1 0 0,-1 0 0,0 0 0,1 0 0,-1 0 0,0 0 0,1 0 0,22-10 0,32-31-36,-2-1 0,56-60-1,-51 47-691,72-61 448,-59 54-1540,113-123-1,-130 127 1503,118-101 0,19-16-67,91-85 401,-38 40-3,125-102-14,-151 142 1,-13 24 0,-126 100 0,173-110 369,17-12 290,-61 2 3747,-208 175-4404,0 0-1,1 0 1,-1 1 0,1-1-1,-1 1 1,1-1 0,-1 1 0,1-1-1,0 0 1,-1 1 0,1 0-1,0-1 1,-1 1 0,1-1-1,0 1 1,-1 0 0,1 0 0,0-1-1,0 1 1,-1 0 0,1 0-1,0 0 1,0 0 0,1 0-1,-3 16 96,-20 36 75,19-48-166,-18 36-6,-2 0 0,-45 59 0,53-79 0,-59 83 173,-159 232-1392,179-255 1072,-207 298-1573,202-298 1455,17-22-168,-50 54 0,-111 116 433,-107 110 0,120-163 0,139-129 33,-1-3 0,-2-2 0,-2-2 0,-86 46 0,3 7 109,115-85 300,22-7-402,1 0 0,-1 0-1,1 0 1,-1 0 0,0-1 0,1 1 0,-1 0 0,1 0 0,-1-1-1,1 1 1,-1 0 0,1-1 0,-1 1 0,1 0 0,0-1-1,-1 1 1,1-1 0,-1 1 0,1-1 0,0 1 0,0-1 0,-1 1-1,1-1 1,0 0 0,-1-1 40,1 0 0,0 0 0,0 1 0,0-1 0,0 0 1,0 0-1,0 0 0,0 0 0,1 0 0,-1 0 0,1 1 0,-1-1 0,1 0 0,0 0 0,0 1 0,0-1 0,0 0 0,0 1 1,0-1-1,2-1 0,42-57 205,55-94 1,-63 95-240,165-216-894,-118 169 812,-28 30 36,53-64 0,-1-8-1348,-2 2 55,161-165 408,-177 193 251,-62 76 603,35-37-1,60-56 1279,174-148 0,-236 226-626,-43 39-303,1 0 1,41-30-1,-23 22 28,-2-2 0,55-55-1,-177 206-345,-20 3-203,-87 90-272,46-65 475,-8-2-491,-62 52-301,-318 228-191,147-146-2772,-67 55 5833,183-137 1849,247-171-3496,26-19-232,20-13-135,-1-7-64,0 0 0,-1-1 0,0-1 0,-1-1 0,27-24 0,10-5 0,252-179-654,-167 123 357,-64 48-340,79-70 0,-114 86 304,50-31-1,30-23 382,71-56-837,28-25 366,-8 2-615,25-23 1128,151-161 1089,-360 326-1293,256-245 1933,-163 148 301,-112 115-2120,-5 8 0,-8 22 0,-18 31 0,-28 28-198,-117 147 1,41-63-203,90-119 144,-2-2 0,-61 54 0,-34 39-95,-92 86 271,78-84-94,-73 59-856,114-109 1066,70-60 437,-45 26 1,-21 17 1131,85-63-1127,17-11-475,1 0 0,0 0 1,0 0-1,-1 0 0,1 0 1,0 0-1,0 0 1,-1 0-1,1 0 0,0 0 1,0 0-1,0-1 0,-1 1 1,1 0-1,0 0 1,0 0-1,0 0 0,-1 0 1,1 0-1,0 0 0,0-1 1,0 1-1,0 0 1,-1 0-1,1 0 0,0-1 1,0 1-1,0 0 0,0 0 1,0 0-1,0-1 1,0 1-1,0 0 0,-1 0 1,1 0-1,0-1 0,0 1 1,0 0-1,0 0 0,0-1 1,0 1-1,1-3-3,-1 1-1,1-1 0,-1 0 0,1 1 1,0-1-1,0 1 0,0-1 0,1 1 1,-1-1-1,0 1 0,4-4 0,377-513-1305,-262 356 1047,100-125-1720,30-7 771,12 34 1155,-100 108 757,-110 108-660,1 2 1,73-45-1,-101 71-47,151-108 1538,-168 119-1205,55-33 1205,-60 37-1505,0 1 0,0-1 0,0 1 0,0 0 0,0 0 1,0 0-1,0 0 0,0 0 0,0 1 0,0 0 0,0-1 0,1 1 0,-1 0 0,0 1 0,0-1 0,0 0 0,0 1 0,6 2 0,-7-2-30,-1 0 0,0 0 0,0 0 0,0 1 0,0-1 0,0 1 0,0-1 0,-1 0 0,1 1 0,0 0 0,-1-1 0,1 1 0,-1-1 0,0 1 0,1 0 0,-1-1 0,0 1 0,0-1 0,0 1 0,0 0 0,0-1 0,-1 1 0,1 0 0,0-1 0,-1 1 0,1 0 0,-1-1 0,1 1 0,-1-1 0,-1 2 0,-23 46 0,-128 204-399,87-137 40,-103 136 0,37-68 359,-15 19 0,76-117 0,11-15 0,-57 89 0,-122 157 0,198-267 0,-80 118 0,26-33 0,49-74 0,-124 154 0,143-179-25,20-27 49,1 1-1,-1-1 1,-1 0 0,0-1-1,0 0 1,-1 0 0,-17 11-1,56-60 930,64-67-1199,120-178 0,-110 147 147,-8 24-21,-11 16-1126,193-250 1169,-1 20-1630,-79 98 768,48-26 1530,-154 167-384,18 1 1151,63-70 1166,-173 158-2524,1 1 0,-1-1 0,1 0 0,-1 1 0,1-1 0,-1 1 0,1-1 0,0 0 0,-1 1 0,1-1 0,0 1 0,-1 0 0,1-1 0,0 1 0,0 0 0,-1-1 0,1 1 0,0 0 0,0 0 0,0-1 0,0 1 0,-1 0 0,3 0 0,-3 16 0,-18 29 0,-150 163 0,105-135 0,-28 25 0,-15 18 0,-27 35-1145,-14 18-212,133-151 1357,-90 109 0,-131 146-52,58-63 18,-141 134 556,276-301 167,2 2-1,-47 67 1,197-214-689,7-2 0,2-3 0,198-217-1696,-68 82 903,-77 78 343,-1-21 189,49-47-113,-65 70 374,-14 14 0,-1 7 141,-128 129 116,-1-1 1,0 0-1,12-19 0,-17 21 5,1 1 0,1 0 0,0 0 0,0 1 0,1 0 0,0 0 0,15-10 0,2-6-44,-24 22-211,1 0 1,0 0-1,-1 0 1,1 1 0,0-1-1,0 1 1,0-1-1,1 1 1,-1 0-1,1 0 1,5-2-1,-8 4-7,0 1 0,0-1 0,0 0 0,0 1 0,0-1 0,0 1 0,0-1 0,0 1 0,0-1 0,0 1 0,0 0 0,0-1 0,0 1 0,0 0 0,0 0 0,-1 0 0,1 0 0,0-1 0,-1 1 0,1 0 0,-1 0 0,1 0 0,-1 0 0,1 1 0,-1-1 0,0 0 0,0 0 0,1 0 0,-1 0 0,0 0 0,0 0 0,0 0 0,0 2 0,2 41 0,-5-24 0,-1-1 0,0 0 0,-1 0 0,-2 0 0,0 0 0,-16 29 0,10-19 0,-17 49 0,8-8 0,-4-1 0,-2-1 0,-40 67 0,43-87-2,8-14-58,-24 35 1,-146 221-547,155-242 606,-75 85 0,13-19 0,51-63-213,-1-1 1,-56 45-1,98-92 154,-91 75-95,-22 22 168,30-26 684,25-24-699,58-48-30,-1 2 100,-1 0 0,0-1 0,0 1 0,0-1 0,0 0 0,-1 0 1,1-1-1,-1 1 0,0-1 0,1 0 0,-1 0 0,-8 1 0,13-3-69,-1 0 0,1 0 0,0-1 0,-1 1 0,1 0 0,-1-1 0,1 1 0,0 0 0,-1-1 0,1 1 0,-1 0 0,1-1 0,0 1 0,0-1 0,-1 1 0,1-1 0,0 1 0,0 0 0,0-1 0,-1 1 0,1-1 0,0 1 0,0-1 0,0 1 0,0-1 0,0 1 0,0-1 0,0 1 0,0-1 0,0 1 0,0-1 0,0 1 0,0-1 0,0 1 0,1-1 0,-1 1 0,0-1 0,0 1 0,1-1 0,7-22 0,17-23 0,55-75 0,-8 13 0,42-66-1997,25-30 902,5-14 52,69-89-95,-30 66 1099,33-63 751,-172 239-568,-12 20-96,43-84 0,-41 71 1220,-25 43-390,1-1 0,12-29 0,-5 15-684,-12 23-3,-16 20-118,-60 95-73,58-87 0,-149 213-569,-232 346-604,236-359 899,-24 27-1499,-88 108 410,157-202 1316,46-66 49,-72 125-1,9-10-21,70-116 616,-58 109 0,97-164-450,17-26-7,0 0-1,0 1 0,0-1 0,0 1 1,-2 20 1535,7-27-1640,10-4 720,11-12-130,-12 6-603,0-1 0,-1 0 1,0-1-1,11-20 0,22-29-27,-22 36 6,-1-2 0,28-51 0,8-13 0,103-159-816,-82 126 538,-44 72 278,77-116 0,-3 5 0,4-7 0,108-132-1629,-151 204 1178,52-68 3,177-217 763,-284 368-104,42-57 1018,-50 67-1120,0-1 1,-1 1-1,0-1 0,0 0 1,-1 0-1,0 0 1,0 0-1,0 0 1,-1 0-1,2-11 0,-3 17-104,0-1 0,0 1-1,0-1 1,0 1 0,0-1-1,0 1 1,0-1 0,0 1-1,0-1 1,-1 1 0,1-1-1,0 1 1,0-1-1,0 1 1,-1-1 0,1 1-1,0-1 1,0 1 0,-1-1-1,1 1 1,0 0 0,-1-1-1,1 1 1,0 0 0,-1-1-1,1 1 1,-1 0-1,1-1 1,-1 1 0,1 0-1,-1 0 1,1 0 0,0-1-1,-1 1 1,0 0 0,-20 7 326,-18 20-166,-51 67-165,25-23 0,48-52 0,0 0 0,-18 31 0,-15 19 0,-91 128-871,75-99 579,-250 321 292,24-54-1826,40-56-6,120-158 1442,90-106 271,-59 78 1,77-91 645,-37 37 1,36-41 316,-41 55-1,-2 7 1803,43-60-2616,-23 36 0,111-111-30,-2 1 0,2-11-187,67-75 0,-18 16-168,153-161-807,-5 6-479,63-71 1530,-184 188 108,58-47 3,-76 79 0,252-240-541,-141 134 1203,-201 203 454,-20 21-58,-18 19 163,-42 52-1156,-66 128 0,-7 19-65,58-107 0,-121 169-1365,34-57 915,120-176 450,-48 54 0,0 0 0,-24 28-205,-23 34-504,90-111 607,-55 57 0,-13 16 83,12-19-91,0 2 1768,42-45-561,30-37-732,17-21-327,6-8-134,132-195-543,101-111 511,-56 89-883,-103 130 586,172-205 425,-245 292-20,488-510-2830,-412 441 2482,50-47 654,204-145 0,-161 148 1016,-98 70-555,19-15 2,-92 61-689,0 1-1,0-1 0,0 1 0,0-1 1,0 1-1,1 0 0,-1 0 1,0 0-1,0 0 0,1 0 1,-1 0-1,1 1 0,-1-1 0,5 0 1,-7 1-40,1 1 0,-1-1 0,1 0 0,-1 0 0,0 0 0,1 0 0,-1 0 0,0 1 0,1-1 0,-1 0 0,0 0 0,0 1 0,1-1 0,-1 0 0,0 0 0,0 1 0,1-1 0,-1 0 0,0 1 0,0-1 0,0 0 0,1 1 0,-1-1 0,0 0 0,0 1 0,0-1 0,0 1 0,0-1 0,0 0 0,0 1 1,0-1-1,0 1 0,-8 25 383,-20 22-359,-2 0-1,-69 80 0,-8 12-158,-34 70-398,92-140 179,-60 69 0,49-65-180,-48 60 275,-234 317-1241,195-258 1480,-14 21 0,-30 37-549,-7 12-36,67-93 2075,71-96-1052,-36 45 1451,83-106-1105,20-26-662,21-25-195,39-49 73,-22 24 0,163-215-687,-18 31-559,-75 103 790,170-183 456,-49 62 0,-60 70-1066,1 0-11,77-97 594,-75 91-197,210-207 680,-363 386-62,45-28 1,10-7 233,88-66 3046,-165 121-3124,-1-1 0,0 1 0,1 0 0,-1 0 0,1 1 0,-1-1 0,1 1 0,0-1 0,4 1 0,-8 0-56,1 1-1,-1 0 1,1 0-1,-1 0 0,1 0 1,0 0-1,-1 0 1,1 0-1,-1 0 1,1 0-1,-1 0 1,1 0-1,-1 1 1,1-1-1,-1 0 1,1 0-1,-1 1 0,1-1 1,-1 0-1,1 0 1,-1 1-1,0-1 1,1 0-1,-1 1 1,1-1-1,-1 1 1,1 1-10,-1-1 0,0 0 0,0 1 0,0-1 0,0 0 0,0 1 0,0-1 0,0 0 0,0 1 0,0-1 0,-1 0 0,1 0 0,0 1 0,-1-1 0,1 0 0,-2 2 0,-13 27-28,-2-1 0,-1-1 0,-25 31 0,18-25 0,-30 52 0,-45 89-642,-16 30-530,24-46 1172,-168 308 0,214-392-426,-150 223-946,122-191 1372,-21 28 0,-16 14-32,-29 36-470,-219 217-379,312-358 1997,-1-2 1,-3-2-1,-104 62 0,153-100-1096,1-1 1,-1 0-1,1 0 0,-1 0 1,1 0-1,-1 0 0,0 0 1,0-1-1,1 1 0,-1 0 1,0-1-1,0 1 0,0-1 1,0 0-1,0 0 0,1 0 1,-1 0-1,0 0 0,0 0 1,0 0-1,0 0 0,0-1 1,0 1-1,1-1 0,-3-1 1,2 1-17,1-1 1,-1 0 0,1 0-1,0 0 1,0 1-1,0-2 1,0 1 0,0 0-1,0 0 1,0 0-1,1 0 1,-1 0 0,1-1-1,0 1 1,0 0-1,0 0 1,0-4 0,1-9-14,0-1 1,1 1 0,1 0 0,0 1-1,7-19 1,18-31-287,71-118-1,-91 169 57,165-271 18,-116 192 289,75-92-1,-3 5-1690,2 13 1515,-18 25 115,174-227-391,-245 316-215,467-522-1571,-372 436 2334,-114 116 1695,50-35 1,6-5-587,-78 61-1326,22-22 404,-18 15-67,-17 11-229,-4 6-55,1 1 0,0 1 0,0 0 0,1 1 0,-20 23 0,-16 11 0,-45 34-86,-2 0-180,-107 114 0,65-46-321,-76 85-553,-156 173-1569,176-198 1713,108-112 996,-320 325 0,222-248 0,16-10 1441,-67 70 1010,226-223-2560,-30 36 890,39-45-769,0 0-1,1-1 1,-1 1-1,1 0 1,-1-1-1,1 1 1,-1 0-1,1 0 1,0 0 0,-1-1-1,1 1 1,0 0-1,0 0 1,-1 0-1,1 0 1,0 0-1,0-1 1,0 1-1,0 0 1,0 0-1,0 0 1,0 0-1,1 0 1,-1 0 0,0-1-1,0 1 1,1 0-1,-1 0 1,0 0-1,1-1 1,-1 1-1,1 0 1,-1 0-1,1-1 1,-1 1-1,1 0 1,0-1-1,-1 1 1,1-1 0,0 1-1,0-1 1,-1 1-1,1-1 1,0 1-1,0-1 1,-1 0-1,1 0 1,0 1-1,0-1 1,0 0-1,0 0 1,0 0-1,0 0 1,0 0-1,4 1 60,0-1 0,0 0 1,0 0-1,-1-1 0,1 1 0,0-1 0,0 0 0,-1 0 0,1-1 0,-1 1 0,1-1 0,7-5 0,55-36-199,-33 19 184,45-24-63,127-84-150,-137 83-913,115-93 956,-2-15 114,43-39 0,280-308-3526,-445 444 3526,148-167 0,93-131-627,-267 321 627,-15 16 0,-1 0 0,0-1 0,20-34 0,-9 9 481,49-59 0,-52 75-69,-3 0 0,0-2 0,-2-1 0,23-50 0,-39 63 1158,-16 31-795,-18 31-641,-66 105-712,72-109 551,-28 65 0,31-60-388,-28 46 0,-140 220-212,14-20 274,145-247 353,-38 41 0,35-45 0,-37 57 0,-130 220-856,-48 36 856,198-276 16,-64 112 2631,123-198-2049,12-20-561,64-82-37,-33 48 0,3-6-216,-24 33-69,-1-2-1,36-64 0,72-114-454,-6 11-129,81-157-126,-155 257 967,-7 12-33,43-106-1,32-74 1721,-77 185-1559,21-46 774,-53 104-330,42-61 0,-44 71-437,-16 22-107,1 0 0,-1 1 0,0-1 0,1 0 0,-1 0 0,0 1 0,1-1 0,-1 1 0,1-1 0,-1 0 0,1 1 0,0-1 0,-1 1 0,1-1 0,-1 1 0,1 0 0,0-1 0,-1 1 0,1 0 0,0-1 0,0 1 0,-1 0 0,1 0 0,0-1 0,1 1 0,4 16 0,-10 31 0,-63 144 0,-19 20 0,22-59 0,35-87-701,-41 69 1,-20 42-442,-39 72 976,103-203 175,-58 84-9,53-86 0,-47 90 0,45-73 0,-2-1 0,-48 60 0,34-50 0,-33 33 715,54-70-237,-43 62 0,-17 26 560,30-47-1047,40-45 9,47-60 0,0-2 0,65-82 76,0-2-1074,68-82 279,-41 46 758,93-122-50,-146 184-142,194-242-2597,-102 122 2291,131-184 480,-200 270-168,54-86 1310,-47 71-537,-16 25 134,-75 105-690,-4 4 36,1 1 0,0-1 0,0 1 0,1 0 0,0 0 0,0 1 1,0-1-1,9-6 80,-13 12-160,-1-1 1,0 1 0,0 0-1,1 0 1,-1 0 0,0 0-1,0 0 1,1 0 0,-1 0 0,0 0-1,0 0 1,1 0 0,-1 0-1,0 0 1,5 2 560,-5-1-560,0-1-1,0 0 1,0 0 0,1 1-1,-1 16 323,-7 16-371,-84 206 22,79-203 0,-31 57 0,26-57 0,-17 47 0,-23 52 0,26-66 0,-260 560-1992,156-338 1992,51-116 0,-2 3 0,-75 171-282,159-346 295,-6 13 38,-130 237 585,130-240-541,-11 14 772,19-27-861,0 0 1,0 0-1,0 0 0,0 0 1,0-1-1,0 1 0,0 0 0,0 0 1,0 0-1,0 0 0,0 0 1,0 0-1,0 0 0,0 0 1,0 0-1,0 0 0,0-1 1,0 1-1,0 0 0,0 0 0,0 0 1,0 0-1,0 0 0,0 0 1,0 0-1,0 0 0,0 0 1,0-1-1,0 1 0,0 0 1,0 0-1,0 0 0,0 0 0,0 0 1,0 0-1,0 0 0,0 0 1,0 0-1,-1 0 0,1 0 1,0 0-1,0 0 0,0 0 1,0 0-1,0 0 0,0 0 0,0 0 1,0 0-1,0 0 0,-1-1 1,1 1-1,0 0 0,0 1 1,0-1-1,0 0 0,0 0 1,0 0-1,0 0 0,0 0 0,0 0 1,-1 0-1,1 0 0,0 0 1,0 0-1,0 0 0,0 0 1,0 0-1,5-23 177,123-339-348,-88 256-1130,154-355 417,141-341-868,-319 759 1746,91-212 0,-53 136 533,26-50 65,-64 141-146,1 1 0,1 0 1,36-42-1,-53 68-392,1-1 0,-1 1 0,1-1 1,0 1-1,-1-1 0,1 1 1,0 0-1,0 0 0,0 0 0,-1 0 1,1 0-1,0 0 0,1 1 0,1-1 1,-3 1-50,0 0 1,0-1 0,0 2 0,0-1 0,0 0 0,0 0 0,0 0 0,0 0 0,0 1-1,-1-1 1,1 0 0,0 1 0,0-1 0,0 1 0,0-1 0,0 1 0,0-1-1,-1 1 1,1 0 0,0-1 0,0 2 0,1 1-13,-1-1 0,1 1 0,-1 0 0,0-1 0,0 1 0,0 0 0,0 0 0,-1 0 0,1 0 0,-1 0 0,0-1 0,0 1 0,0 0-1,0 0 1,0 0 0,-1 0 0,1 0 0,-1 0 0,-1 4 0,-9 19 1,-1-1 0,-1 0 0,-1 0 0,-31 40 0,4-5 0,-238 337-712,161-245-1153,-229 230-1,196-230 1791,-76 72 81,68-90-6,-52 48 0,162-139 0,-60 41 0,55-45 0,-53 50 0,54-43 24,-63 43-1,60-49 2,-62 59-1,-50 54 2363,156-139-1431,20-13-163,24-16-513,32-39-280,105-113 0,-64 34-544,-13 15 497,103-129-1088,-89 110 1135,-23 26 0,-11 25-82,163-214-1482,-31 45 1477,-120 156 83,-11 13 5,-10 14 12,63-95-1,-107 140 245,2 1-1,37-36 1,-8 9 5,102-121-59,-126 142-122,-14 16 131,1 1 0,0 1 0,26-23 0,-39 36-168,1 0 0,0 0 1,0 0-1,0 1 1,0-1-1,0 1 1,0-1-1,0 0 0,0 1 1,0 0-1,1-1 1,-1 1-1,0 0 1,0-1-1,0 1 0,0 0 1,1 0-1,-1 0 1,2 0-1,-3 1-30,1-1 0,-1 0 1,1 1-1,-1-1 0,1 1 0,-1-1 0,1 1 0,-1-1 1,0 1-1,1-1 0,-1 1 0,0 0 0,0-1 0,1 1 1,-1-1-1,0 1 0,0 0 0,0-1 0,0 1 0,0 0 1,0-1-1,0 1 0,0 0 0,0 0 0,0 5-9,-1-1-1,0 0 1,0 0-1,0 0 0,0 1 1,-5 8-1,-173 291-641,58-106 296,15-33 341,-14 29-1053,42-75 536,3 7 517,-86 133 0,-296 393 0,245-375 0,170-226 0,-20 24-138,-76 102-362,-21 28 500,45-64 0,67-64 2478,216-333-2681,-9 17-130,36-54-1184,-34 56 1610,9-16-93,-22 36 0,129-203-3650,-223 345 3650,12-19 0,14-36 316,165-201-1,-173 248-157,3 2 0,3 4 0,101-74 0,-114 106-158,3 2 0,90-41 0,-131 72 556,0 1 1,1 1-1,34-5 0,-43 9-337,-17 4-127,0 1 0,0-1-1,0 0 1,0 1 0,0-1-1,0 1 1,0 0-1,0 0 1,0 0 0,0 1-1,0-1 1,0 1-1,0-1 1,0 1 0,0 0-1,0 0 1,0 1 0,-1-1-1,1 0 1,0 1-1,-1 0 1,1-1 0,2 4-1,-2-1-61,0 1-1,-1-1 1,1 1-1,-1-1 0,0 1 1,0 0-1,0 0 1,-1 0-1,0 0 1,0 0-1,0 0 0,-1 1 1,1 5-1,0 34-29,-2 0 0,-2 0 0,-2 0 0,-2 0 0,-1-1 0,-3 0 0,-2-1 0,-1 0 0,-37 75 0,3-17-614,-115 176-1,114-210 205,-70 106 372,49-71-518,-4-4 0,-95 100 0,-226 230 2772,290-328-1811,43-44-411,44-38 36,0-2 1,-1 0-1,-33 20 1,51-36-20,0 1 1,0 0 0,0 0 0,0-1 0,0 1-1,0-1 1,0 1 0,0-1 0,0 1 0,0-1 0,0 1-1,0-1 1,0 0 0,0 0 0,-1 0 0,1 0-1,0 1 1,0-2 0,0 1 0,0 0 0,-1 0 0,1 0-1,0 0 1,0-1 0,0 1 0,0 0 0,0-1-1,0 1 1,0-1 0,0 0 0,0 1 0,0-1 0,0 0-1,0 1 1,0-1 0,0 0 0,0 0 0,1 0-1,-1 0 1,0 0 0,1 0 0,-1 0 0,1 0 0,-1 0-1,1 0 1,-1 0 0,1 0 0,0 0 0,-1-1-1,1 1 1,0 0 0,0 0 0,0 0 0,0 0-1,0-2 1,0-7-21,0 1 1,0 0-1,1 0 0,0 0 0,4-16 0,7-23 9,-6 23 0,1 1 0,1-1 0,14-30 0,-3 10-53,-1-1-1,-3-1 1,14-69 0,-17 62-94,2 0 0,28-66 1,17-51 231,-12 33-1051,71-140 494,70-123 472,-164 353-16,17-31-386,-6 25 425,-19 28 161,1 0 0,2 1 0,25-26 0,-25 30 708,-5 5-626,1 2-1,22-19 0,-34 31-266,0-1 0,1 1-1,-1 0 1,0 0 0,1 0 0,-1 0 0,1 1 0,-1 0 0,1-1 0,0 1-1,0 0 1,-1 1 0,1-1 0,0 1 0,0 0 0,0 0 0,0 0 0,0 0-1,3 1 1,-4 0 1,0 1 0,-1-1 0,1 1 0,0 0 0,-1 0 0,0-1 0,1 1 0,-1 1 0,0-1 0,0 0 0,0 1 0,0-1 0,-1 1 0,1-1 0,-1 1 0,1 0 0,-1-1 0,0 1 0,0 0 0,0 0 0,-1 0 0,1 0 0,0 6 0,1 9 0,-1 1 0,-1 31 0,0-35 0,-4 28 0,-2-1 0,-1 0 0,-23 73 0,6-28 0,-19 48-762,6-26 766,-8 28-674,-97 200 0,6 3 670,-73 142 0,96-260 0,26-63 7,42-82-163,17-31-92,-3-1-1,-39 45 1,-40 22 576,98-99 66,0 1-1,-28 22 1,37-33-330,0 0 1,-1-1-1,1 1 0,-1-1 1,0 0-1,0 1 1,0-2-1,0 1 1,0 0-1,0-1 0,0 0 1,-1 0-1,1 0 1,0-1-1,-1 1 1,1-1-1,-8 0 1,11-1-56,-1 1 0,1-1 1,-1 0-1,1 1 1,0-1-1,-1 0 1,1 0-1,0 0 1,0 0-1,0 0 1,-1 0-1,1 0 1,0 0-1,1-1 1,-1 1-1,0 0 0,0-1 1,0 1-1,1 0 1,-1-1-1,1 1 1,-1-1-1,1 1 1,-1-1-1,1 1 1,0-1-1,0 1 1,0-1-1,0 0 1,0 1-1,0-1 0,0 1 1,1-1-1,-1 1 1,0-1-1,2-2 1,0-6-16,1 1 1,1 0 0,-1-1 0,9-12-1,150-253-1553,-64 114 562,39-37 997,-85 128 0,199-264-1367,92-129-846,-225 305 2213,43-66 0,-77 96-12,-27 43-6,52-105-1,-44 77 1063,-41 75-97,30-66-1,-17 20-841,-10 24 1231,22-71-1,-34 99-1000,-10 27-204,-10 23-125,-48 110 7,34-87-101,-20 63-1,24-60-355,-34 66 0,0 1 483,-129 333-3581,164-414 3513,-158 348-18,69-138 47,15-66 0,-139 256 0,198-379-12,-168 276-108,103-166 1896,165-248 1220,5-2-3005,198-274-2694,-113 142 1793,13-24 449,48-74 305,-37 36 156,97-154-763,-176 232 610,83-147 1648,-179 331-858,2 0 0,0 1 0,23-30 0,-24 44 389,-15 27-857,-16 27-261,-13 20 92,15-31 0,-20 52 0,32-73 0,-1 0 0,-1-1 0,-10 15 0,-15 31 0,10-9-42,-12 32-204,-4-1 0,-57 87 0,70-127 246,-22 52 0,-7 10 0,-83 126 39,-141 252-3793,202-346 3601,-69 138 173,-57 150-827,188-393 1503,2 1-1,1 0 0,1 1 1,-12 69-1,44-123 1424,6-16-2280,78-148 161,-29 45 0,-40 74-486,28-71 0,-11 20 505,52-92-19,46-93 0,-46 52-1671,58-156 583,-85 165 1374,7-18-646,-66 202 1090,13-77-1,-7-10 486,11-49-130,-36 190-1084,1 0 1,-1 1 0,0-1-1,1 0 1,-1 0 0,1 1 0,-1-1-1,1 0 1,0 1 0,0-1-1,0 1 1,0-1 0,0 1-1,2-3 1,3 22 3,-3 48-9,-3-64 5,1 99-1,-24 200 0,2-179-498,-54 182 0,52-219 431,15-52 18,-15 42 0,4-17-286,-19 103 0,11-41-136,-17 138-740,37-199 1119,-8 124 115,12-116-9,-3 0 0,-15 69 0,5-57-497,-9 133 0,21-178 762,-2-1 0,-17 55 0,15-62 99,1 0 1,1-1 0,1 2 0,1-1-1,0 31 1,4-55-328,0-1-1,0 1 1,0-1-1,0 1 1,0-1-1,0 1 1,0-1 0,1 1-1,-1-1 1,1 1-1,-1-1 1,1 1 0,-1-1-1,1 0 1,0 1-1,1 1 1,-1-3-35,-1 0 0,1 0 0,0 0 0,-1 0 0,1 0 0,-1 0 0,1 0 0,-1 0 1,1 0-1,-1-1 0,1 1 0,0 0 0,-1 0 0,1-1 0,-1 1 0,0 0 0,1-1 0,-1 1 0,1 0 0,-1-1 1,1 1-1,-1-1 0,0 1 0,1-1 0,-1 1 0,0-1 0,1 0 0,23-49 71,1-31-124,-2 12-268,20-107 0,-14-34 175,6-1 130,-22 130 0,-8 41 0,2-1 0,15-44 0,-3 20-409,13-96 0,-23 113 333,4-61 77,-10 74-1,2 0 0,0 1 0,15-44 0,0 7 0,-3-1 0,11-102 0,-18 114 157,2 0 1,3 1 0,32-78 0,-33 89 95,-12 38-157,0 0 0,1 0 0,0 0 0,1 0-1,0 1 1,0 0 0,12-17 0,-10 25-78,-3 12-15,-1 11-5,-4-4 2,-2 0 0,0 0 0,-1-1 0,-1 0 0,-1 0 0,-16 30 0,11-22 0,1 0 0,-8 27 0,-103 293-543,61-183 369,22-63-157,-23 70-390,20-43 599,21-69-13,-22 101 0,32-112 661,-19 55 1,5-22-550,-14 109 187,36-178 0,2 0-1,-1 1 1,2-1 0,-1 0 0,2 12 0,-1-21-166,0 1 1,0-1-1,0 1 1,1-1-1,-1 0 1,1 1-1,-1-1 1,1 0-1,-1 1 1,1-1-1,0 0 1,-1 0-1,1 0 1,0 0-1,0 0 1,0 1-1,0-2 1,0 1 0,1 1-1,0-1 3,-1-1-1,1 0 1,-1 1 0,1-1-1,-1 0 1,1 0 0,-1 0-1,1 0 1,-1 0-1,1-1 1,0 1 0,-1 0-1,1-1 1,-1 1 0,0-1-1,1 1 1,-1-1 0,1 0-1,-1 0 1,0 0 0,3-1-1,10-8 0,-1-1 0,0 0 0,-1-1 0,0 0 0,16-22 0,44-73 0,-22 28 0,-21 35 0,-2-1 0,27-64 0,-4 7-310,-31 65 71,24-65 0,-27 62 239,21-43 0,-18 45 0,15-47 0,51-135 0,-61 164 0,-3 5 0,-3 0 0,15-62 0,-33 113 0,1-7 82,0 0 0,1 0 0,0 0 0,0 0 0,1 0 1,0 0-1,6-10 0,-3 17 41,-2 10-103,-1 12-32,-4 18 12,-2 0 0,-1 0 0,-2 0 0,-18 65 0,3-11 0,10-54 0,-1-1 0,-22 51 0,-16 49 0,33-86 38,-30 68 0,2-7-945,-53 112 704,82-194 184,-12 28 19,-59 112 0,68-139 176,1 0-1,2 1 1,1 1-1,2 0 1,-10 39-1,23-74-175,0 0 0,-1 1 0,1-1 0,0 1 0,0-1 0,-1 1 0,1-1 0,0 1 0,0-1 0,0 1 0,0 0 0,0-1 0,0 1 0,0-1 0,0 1 0,0-1 0,0 1 0,0-1 0,0 1 0,0-1 0,0 1 0,0-1 0,0 1 0,1 0 0,-1-1 0,0 1 0,0-1 0,1 0 0,-1 1 0,0-1 0,1 1 0,-1-1 0,0 1 0,1-1 0,-1 0 0,1 1 0,-1-1 0,1 0 0,-1 0 0,1 1 0,0-1 0,23-13 0,25-33 0,-49 46 0,142-171 0,-102 124-261,-3-1-1,54-94 0,2-3-228,-51 83 105,-3-1 0,34-75 0,41-123-293,-106 242 678,19-39 0,38-116 0,-27 28 693,-24 86-685,-6 30 544,-2 0 0,4-43 0,-45 148 199,-7 20-751,-48 160 0,76-201 0,-27 89 0,25-91-296,-15 94 0,1-3 132,-37 84 164,59-203 80,2 0 0,-5 29 0,10-44-28,0 0 0,0 0-1,1 0 1,0 0-1,1 0 1,-1 0-1,2 0 1,-1 0 0,4 10-1,-4-17-51,-1 0 0,1-1 0,0 1 0,-1-1 0,1 1 0,0-1 0,0 1 0,0-1 0,0 0 0,0 1 0,0-1 0,0 0 0,1 0 0,-1 0 0,0 0 0,1 0 0,-1 0 0,1 0 0,-1 0 0,1-1 0,-1 1 0,1 0 0,-1-1 0,1 1 0,0-1 0,2 1 0,0-2 0,-1 1 0,1-1 0,0 0 0,-1 1 0,1-2 0,-1 1 0,1 0 0,-1-1 0,0 1 0,0-1 0,6-4 0,7-6 0,-1-1 0,0-1 0,18-21 0,-32 34 0,22-29 0,-2 0 0,0-2 0,-2-1 0,27-65 0,2-3 0,-24 51 0,19-62 0,13-26 0,5-23 0,-12 28 0,-48 130 0,1 0 0,-1 0 0,1 0 0,-1 0 0,1 0 0,0 0 0,0 1 0,0-1 0,1 1 0,-1-1 0,1 1 0,5-4 0,-8 6 0,1-1 0,-1 1 0,1 0 0,-1 0 0,1 0 0,-1 0 0,1 0 0,-1 0 0,1 0 0,-1 0 0,1 0 0,0 0 0,-1 0 0,1 0 0,-1 0 0,1 0 0,-1 0 0,1 0 0,-1 1 0,1-1 0,-1 0 0,1 0 0,-1 1 0,1-1 0,-1 0 0,0 1 0,1-1 0,-1 0 0,1 1 0,0 1 0,1 0 0,-1 0 0,0 1 0,0-1 0,0 0 0,-1 1 0,1-1 0,0 0 0,-1 1 0,1 3 0,1 33 0,-1-1 0,-2 1 0,-1-1 0,-2 1 0,-14 53 0,5-16 0,-20 68 0,-2-4 0,25-100 0,-18 42 0,0 4 0,18-54 0,1-4 0,2 1 0,0 0 0,-4 51 0,11-79 0,0-1 0,0 0 0,0 0 0,0 0 0,0 0 0,0 0 0,0 0 0,0 1 0,0-1 0,0 0 0,0 0 0,0 0 0,0 0 0,0 0 0,0 1 0,1-1 0,-1 0 0,0 0 0,0 0 0,0 0 0,0 0 0,0 0 0,0 0 0,0 1 0,0-1 0,0 0 0,0 0 0,1 0 0,-1 0 0,0 0 0,0 0 0,0 0 0,0 0 0,0 0 0,0 0 0,0 0 0,1 0 0,-1 0 0,0 0 0,0 0 0,0 0 0,0 0 0,0 0 0,1 0 0,-1 0 0,0 0 0,0 0 0,0 0 0,0 0 0,0 0 0,0 0 0,1 0 0,-1 0 0,0 0 0,0 0 0,0 0 0,0 0 0,0 0 0,0 0 0,0 0 0,1 0 0,-1-1 0,0 1 0,0 0 0,0 0 0,13-12 0,11-19 0,-13 12 0,-1-2 0,-1 1 0,-2-1 0,0 0 0,-1-1 0,0 0 0,3-44 0,-5-7 0,-5-80 0,-1 58 0,2 95 0,0 0 0,0 0 0,0 0 0,0 0 0,0 0 0,0 0 0,0 0 0,-1 0 0,1 0 0,0 0 0,0 0 0,0 0 0,0 0 0,0 0 0,0 0 0,0 0 0,0 0 0,0 0 0,0 0 0,0 0 0,0 0 0,0 0 0,0 0 0,-1 0 0,1 0 0,0 0 0,0 0 0,0 0 0,0 0 0,0 0 0,0 0 0,0 0 0,0 0 0,0 0 0,0 0 0,0 0 0,0 0 0,-1 0 0,1 0 0,0 0 0,0 0 0,0 0 0,0 0 0,0 0 0,0 0 0,0 0 0,0 0 0,0 0 0,0-1 0,-7 15 0,-5 20 0,-4 35 0,3 0 0,3 0 0,-1 88 0,10-52 0,4 108 0,-2-207 0,0-1 0,0 1 0,0 0 0,1-1 0,-1 0 0,1 1 0,1-1 0,-1 0 0,1 0 0,0 0 0,0 0 0,0-1 0,1 1 0,-1-1 0,1 0 0,0 0 0,6 4 0,-7-6 0,0 0 0,0 0 0,0 0 0,1-1 0,-1 1 0,0-1 0,1 0 0,-1 0 0,1-1 0,-1 1 0,1-1 0,-1 1 0,1-1 0,-1 0 0,1 0 0,-1-1 0,1 1 0,-1-1 0,1 1 0,-1-1 0,1 0 0,-1-1 0,0 1 0,1-1 0,-1 1 0,0-1 0,0 0 0,4-3 0,3-5 0,-1 1 0,1-2 0,-2 0 0,1 0 0,-1 0 0,-1-1 0,0 0 0,10-25 0,19-32 0,35-44 0,57-122 0,-118 211 0,13-49 0,-19 54 0,2 1 0,0 0 0,0 1 0,2-1 0,14-23 0,12-17 0,-58 125 0,8-17 0,-3-4 0,-3-2 0,-1 0 0,-39 54 0,29-42 0,24-39 0,0-1 0,-1 0 0,-18 20 0,11-14 0,0 0 0,-22 42 0,24-38 0,-32 43 0,47-68 0,-1 0 0,1 0 0,-1 0 0,0-1 0,1 1 0,-1 0 0,0 0 0,1 0 0,-1 0 0,0-1 0,0 1 0,0 0 0,0-1 0,0 1 0,0-1 0,0 1 0,0-1 0,0 1 0,0-1 0,0 0 0,0 1 0,0-1 0,0 0 0,0 0 0,0 0 0,0 0 0,0 0 0,-1 0 0,1 0 0,0 0 0,0-1 0,0 1 0,0 0 0,0 0 0,0-1 0,0 1 0,0-1 0,0 1 0,0-1 0,0 0 0,0 1 0,0-1 0,1 0 0,-1 1 0,0-1 0,0 0 0,1 0 0,-1 0 0,0 0 0,1 0 0,-1 0 0,1 0 0,-1 0 0,1 0 0,-1-1 0,0-1 0,0 0 0,0 1 0,0-1 0,1 0 0,-1 1 0,0-1 0,1 0 0,0 0 0,0 0 0,0 1 0,0-1 0,0 0 0,1 0 0,-1 0 0,1 1 0,0-1 0,0 0 0,0 1 0,0-1 0,0 1 0,0-1 0,3-3 0,-1 3 0,0 0 0,1 0 0,-1 1 0,1-1 0,-1 1 0,1 0 0,0 0 0,0 0 0,0 0 0,0 1 0,0-1 0,0 1 0,0 0 0,0 1 0,7-1 0,-2 0 0,0 2 0,0-1 0,0 1 0,-1 1 0,1-1 0,17 7 0,2 3 0,0 2 0,0 1 0,31 21 0,-35-19-1365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B2033-8FED-DB85-B9A8-727C580A1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D1824D-1239-480B-1465-7A45FFB2F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FF211-64AD-20DB-29D3-B92F5AD9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535D11-0F65-6751-F4A3-40008A49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6ADD6C-242A-32C8-C23C-65501029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1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F8789-C3DA-B8DC-2AF4-AD24C43F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DB6F73-6907-C89A-09A1-A801BFFE9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91916-961A-EFD4-FFA3-D4B171230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FF7415-7874-A884-3AA2-928BBE5E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55915E-90FA-54AE-2342-64D3BAF0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F82ED4-E6BC-8D97-0336-A0188BE3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7D6664-62CC-703E-A207-69DAC941E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9EC5E8-2EEE-F578-2626-6F4E5EC51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DA6DC1-1428-8A0D-F9E8-FE7432D8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9DDE11-1C70-F7D1-6138-C8BB65AC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89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6276E-F094-0049-3604-7A38406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5D996-875D-3C90-4790-7E083A95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73C4B2-D2C3-FE9B-4FB2-E3F0E02B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3843A1-9DB3-D854-A1B1-B061F130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B027A-1927-A111-39F4-7F837719C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22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151F5-A518-31FC-AB7B-15764E65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6B053C-E524-9C5A-857A-D97EC80C3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B18CBD-C54A-A4C4-D3F0-6C936D8B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1F19CC-9A45-8A78-B8A9-60CD0DD6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241CA9-3398-C4D4-94A3-EDA6CBD3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12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B491E5-2393-919C-0D14-7923DCCB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F91E1C-A21F-A383-0E98-669E10085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5C2F8E-60F3-38DD-36DF-0FC68612F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4AA10-6336-CB65-AA5A-701BB5AA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5521AD-D5C8-0B5C-E555-FFAFA783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CD23A6-DAC5-F829-4C35-DEFA6922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27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198DA-AFDA-EB93-0D15-72AF057F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A05EC8-DFDD-18C2-D89D-7D8A62264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1BBE4F-108B-2DC5-587B-6BABB4DFB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32CCC6-FB75-AF8D-78AE-E6826D74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AF809F-CDE0-209B-EE2C-D810D5DDE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F06B18A-0A0C-2070-C3F2-2EEA059E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3D32404-8F3A-807A-697F-B83BAA7C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85DC71-2681-23F5-B483-AC930ADC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8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EE26D-8A5F-5CED-8C25-463E7E9D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9C5EB1-8840-F662-4ED2-5A990F3C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DF6166-BA97-C6C4-767D-58AD26B6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8A8C43-2DF5-DF6F-8DEC-5AB48717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81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6B15AF-D228-9CAF-47C8-4F0B40D0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A48AA2-6399-0F02-575F-94A088D6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B5B9ED-D92B-2BAF-EDD2-E46A39C5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30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D3726-8F5B-26E0-0ED3-8DFAE7B6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26BDA5-7566-1C2B-51EC-D821B5EAF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08A894-275F-A144-CAED-E976641CC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CBE2E1-2369-0D1C-FD5E-963EF27A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47C450-BDC1-ED77-2041-9118D3AB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09E2C8-9236-B858-688A-29F10DAF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89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B4BF1-F76F-A92F-E04D-DB3AD470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4D0B50-33D4-9B83-2313-C0C21FB27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812EA0-08AA-EA4B-77F1-210DBA0FC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5FC328-53EC-82E7-3841-3E30F98A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821530-2F62-34D8-F30D-DAA5FF09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C3C0E1-827F-1DAA-0715-302707B8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18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DA466-4568-DCAA-96B5-6371CC9F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B92FF9-86D1-1DAD-2CCB-194D931E0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AC619-B190-743C-AB84-5EDBE0CDF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A6227-95AF-4A31-94CA-66F660E20B9F}" type="datetimeFigureOut">
              <a:rPr lang="ru-RU" smtClean="0"/>
              <a:t>03.10.2023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ECD4CB-BA77-1A1B-95DA-AADA40B0C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FCC751-B356-2AC6-7DE1-E6E1F9B8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7D3B-F930-48FF-8CA2-FEC1C69803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94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9DE27D-ABB9-68AC-31D3-037D7682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301" y="-223525"/>
            <a:ext cx="14506602" cy="73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400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503560-8483-F5CA-F89E-452CA111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07" y="-188685"/>
            <a:ext cx="13230878" cy="74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074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A966B7-0EA6-3BDD-6F3D-796B18DA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144" y="-162685"/>
            <a:ext cx="13053909" cy="73182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C44E28D-7C37-42E8-B85E-08A37672D0F4}"/>
                  </a:ext>
                </a:extLst>
              </p14:cNvPr>
              <p14:cNvContentPartPr/>
              <p14:nvPr/>
            </p14:nvContentPartPr>
            <p14:xfrm>
              <a:off x="550097" y="4164571"/>
              <a:ext cx="3021120" cy="19008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C44E28D-7C37-42E8-B85E-08A37672D0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97" y="4101571"/>
                <a:ext cx="3146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7CBBB69D-E203-A212-7E0C-82EDAAB438D8}"/>
                  </a:ext>
                </a:extLst>
              </p14:cNvPr>
              <p14:cNvContentPartPr/>
              <p14:nvPr/>
            </p14:nvContentPartPr>
            <p14:xfrm>
              <a:off x="283980" y="4151580"/>
              <a:ext cx="5457240" cy="163368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7CBBB69D-E203-A212-7E0C-82EDAAB438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340" y="4088940"/>
                <a:ext cx="5582880" cy="17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81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DB03A7-D0AD-36F2-DE7D-A6CC74EA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378" y="-152636"/>
            <a:ext cx="14334755" cy="7163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44AE935-BCAA-377C-D854-0CA7CC4CFD4D}"/>
                  </a:ext>
                </a:extLst>
              </p14:cNvPr>
              <p14:cNvContentPartPr/>
              <p14:nvPr/>
            </p14:nvContentPartPr>
            <p14:xfrm>
              <a:off x="443840" y="3987560"/>
              <a:ext cx="4020480" cy="1533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44AE935-BCAA-377C-D854-0CA7CC4CF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840" y="3924560"/>
                <a:ext cx="41461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843646B-23AF-3836-E6E8-9CD450FCE692}"/>
                  </a:ext>
                </a:extLst>
              </p14:cNvPr>
              <p14:cNvContentPartPr/>
              <p14:nvPr/>
            </p14:nvContentPartPr>
            <p14:xfrm>
              <a:off x="689360" y="3666080"/>
              <a:ext cx="4506120" cy="20124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843646B-23AF-3836-E6E8-9CD450FCE6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360" y="3603080"/>
                <a:ext cx="463176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4644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770DFC-017D-B5C0-269D-AE0103C1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823" y="-261256"/>
            <a:ext cx="14240911" cy="73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355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90D25E-A2C3-6A69-EA07-C4D66D4F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060" y="-167507"/>
            <a:ext cx="13492120" cy="719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708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D6FAA3-00E6-AB25-454C-BE2BD55A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4626" y="-333828"/>
            <a:ext cx="13923087" cy="748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54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411F29-BD61-F0E8-D221-3C094E99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587" y="-188686"/>
            <a:ext cx="14055270" cy="71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570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59ED6-B65A-8044-11D1-A33EE451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892" y="-65805"/>
            <a:ext cx="12404006" cy="69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760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232355-7691-4488-DC87-64304C85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514" y="-369612"/>
            <a:ext cx="13603457" cy="73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12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D7A0A-07FC-642D-0477-B1679223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546" y="-130826"/>
            <a:ext cx="13609092" cy="71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28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Велютич</dc:creator>
  <cp:lastModifiedBy>Дмитрий Велютич</cp:lastModifiedBy>
  <cp:revision>2</cp:revision>
  <dcterms:created xsi:type="dcterms:W3CDTF">2023-10-03T20:22:45Z</dcterms:created>
  <dcterms:modified xsi:type="dcterms:W3CDTF">2023-10-03T20:44:11Z</dcterms:modified>
</cp:coreProperties>
</file>